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9" r:id="rId8"/>
    <p:sldId id="263" r:id="rId9"/>
    <p:sldId id="264" r:id="rId10"/>
    <p:sldId id="261" r:id="rId11"/>
    <p:sldId id="262" r:id="rId12"/>
    <p:sldId id="270" r:id="rId13"/>
    <p:sldId id="271" r:id="rId14"/>
    <p:sldId id="272" r:id="rId15"/>
    <p:sldId id="273" r:id="rId16"/>
    <p:sldId id="266" r:id="rId17"/>
    <p:sldId id="276" r:id="rId18"/>
    <p:sldId id="265" r:id="rId19"/>
    <p:sldId id="278" r:id="rId20"/>
    <p:sldId id="267" r:id="rId21"/>
    <p:sldId id="279" r:id="rId22"/>
    <p:sldId id="274" r:id="rId23"/>
    <p:sldId id="277" r:id="rId24"/>
    <p:sldId id="275" r:id="rId25"/>
    <p:sldId id="280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69FE0-5604-4CE9-BFF0-D4DDF29FA38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C3912EB-D7E5-4AAA-A119-13B380968A4E}">
      <dgm:prSet phldrT="[ข้อความ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1)</a:t>
          </a:r>
          <a:r>
            <a:rPr lang="th-TH" b="1" dirty="0" smtClean="0">
              <a:solidFill>
                <a:srgbClr val="002060"/>
              </a:solidFill>
            </a:rPr>
            <a:t>การพัฒนาอุตสาหกรรม </a:t>
          </a:r>
          <a:r>
            <a:rPr lang="en-US" b="1" dirty="0" smtClean="0">
              <a:solidFill>
                <a:srgbClr val="002060"/>
              </a:solidFill>
            </a:rPr>
            <a:t>/</a:t>
          </a:r>
          <a:r>
            <a:rPr lang="th-TH" b="1" dirty="0" err="1" smtClean="0">
              <a:solidFill>
                <a:srgbClr val="002060"/>
              </a:solidFill>
            </a:rPr>
            <a:t>เทคโนโล</a:t>
          </a:r>
          <a:r>
            <a:rPr lang="th-TH" b="1" dirty="0" smtClean="0">
              <a:solidFill>
                <a:srgbClr val="002060"/>
              </a:solidFill>
            </a:rPr>
            <a:t>ยี่</a:t>
          </a:r>
          <a:endParaRPr lang="th-TH" b="1" dirty="0">
            <a:solidFill>
              <a:srgbClr val="002060"/>
            </a:solidFill>
          </a:endParaRPr>
        </a:p>
      </dgm:t>
    </dgm:pt>
    <dgm:pt modelId="{ED1B2B25-9AB4-4A07-B4D1-09E13AEA93C0}" type="parTrans" cxnId="{FFEBCE52-6D22-4E5B-BE65-72D1A49DEF7E}">
      <dgm:prSet/>
      <dgm:spPr/>
      <dgm:t>
        <a:bodyPr/>
        <a:lstStyle/>
        <a:p>
          <a:endParaRPr lang="th-TH"/>
        </a:p>
      </dgm:t>
    </dgm:pt>
    <dgm:pt modelId="{11266EB5-DB65-4FF5-98BB-AD20DA3A31AB}" type="sibTrans" cxnId="{FFEBCE52-6D22-4E5B-BE65-72D1A49DEF7E}">
      <dgm:prSet/>
      <dgm:spPr/>
      <dgm:t>
        <a:bodyPr/>
        <a:lstStyle/>
        <a:p>
          <a:endParaRPr lang="th-TH"/>
        </a:p>
      </dgm:t>
    </dgm:pt>
    <dgm:pt modelId="{C95255EB-C2DB-4122-9102-BAA5425ABE72}">
      <dgm:prSet phldrT="[ข้อความ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th-TH" dirty="0" smtClean="0"/>
            <a:t>การพัฒนาความเป็นเมือง มุ่งหมายในเรื่องเศรษฐกิจเป็นหลัก</a:t>
          </a:r>
          <a:endParaRPr lang="th-TH" dirty="0"/>
        </a:p>
      </dgm:t>
    </dgm:pt>
    <dgm:pt modelId="{5C8FD53B-DB4D-47A0-AF0A-B8E5AD84854F}" type="parTrans" cxnId="{3FB2F4EF-97CF-4D3D-8E1C-D255B5A74F83}">
      <dgm:prSet/>
      <dgm:spPr/>
      <dgm:t>
        <a:bodyPr/>
        <a:lstStyle/>
        <a:p>
          <a:endParaRPr lang="th-TH"/>
        </a:p>
      </dgm:t>
    </dgm:pt>
    <dgm:pt modelId="{11B904EF-8B1B-4188-A1CC-BACCAC169E0D}" type="sibTrans" cxnId="{3FB2F4EF-97CF-4D3D-8E1C-D255B5A74F83}">
      <dgm:prSet/>
      <dgm:spPr/>
      <dgm:t>
        <a:bodyPr/>
        <a:lstStyle/>
        <a:p>
          <a:endParaRPr lang="th-TH"/>
        </a:p>
      </dgm:t>
    </dgm:pt>
    <dgm:pt modelId="{F514BF9A-FD71-4DB6-AF68-1EE10131F44F}">
      <dgm:prSet phldrT="[ข้อความ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th-TH" dirty="0" smtClean="0"/>
            <a:t>พัฒนาความทันสมัย เช่น โรงงาน </a:t>
          </a:r>
          <a:r>
            <a:rPr lang="en-US" dirty="0" smtClean="0"/>
            <a:t>-hub </a:t>
          </a:r>
          <a:r>
            <a:rPr lang="th-TH" dirty="0" smtClean="0"/>
            <a:t>คมนาคมขนส่ง ศูนย์การการค้า ฯลฯ</a:t>
          </a:r>
          <a:endParaRPr lang="th-TH" dirty="0"/>
        </a:p>
      </dgm:t>
    </dgm:pt>
    <dgm:pt modelId="{6E279219-9D7D-4EF9-931B-8B4E3D71E5C9}" type="parTrans" cxnId="{62848A46-A73F-465C-BE4A-CEDA6C645202}">
      <dgm:prSet/>
      <dgm:spPr/>
      <dgm:t>
        <a:bodyPr/>
        <a:lstStyle/>
        <a:p>
          <a:endParaRPr lang="th-TH"/>
        </a:p>
      </dgm:t>
    </dgm:pt>
    <dgm:pt modelId="{D5AE8ED0-B142-4AD1-8C37-2D555023FA84}" type="sibTrans" cxnId="{62848A46-A73F-465C-BE4A-CEDA6C645202}">
      <dgm:prSet/>
      <dgm:spPr/>
      <dgm:t>
        <a:bodyPr/>
        <a:lstStyle/>
        <a:p>
          <a:endParaRPr lang="th-TH"/>
        </a:p>
      </dgm:t>
    </dgm:pt>
    <dgm:pt modelId="{6896CAEB-8532-4357-8EE1-5D54FC04592F}">
      <dgm:prSet phldrT="[ข้อความ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2) </a:t>
          </a:r>
          <a:r>
            <a:rPr lang="th-TH" b="1" dirty="0" smtClean="0">
              <a:solidFill>
                <a:srgbClr val="002060"/>
              </a:solidFill>
            </a:rPr>
            <a:t>การใช้ทรัพยากรแบบไม่ทะนุถนอม</a:t>
          </a:r>
          <a:endParaRPr lang="th-TH" b="1" dirty="0">
            <a:solidFill>
              <a:srgbClr val="002060"/>
            </a:solidFill>
          </a:endParaRPr>
        </a:p>
      </dgm:t>
    </dgm:pt>
    <dgm:pt modelId="{850C3BB8-C8CD-4A68-91F3-30B886529DD6}" type="parTrans" cxnId="{C4EE1CAF-ECD4-46B3-926E-7E6418A19C1D}">
      <dgm:prSet/>
      <dgm:spPr/>
      <dgm:t>
        <a:bodyPr/>
        <a:lstStyle/>
        <a:p>
          <a:endParaRPr lang="th-TH"/>
        </a:p>
      </dgm:t>
    </dgm:pt>
    <dgm:pt modelId="{DD16E467-0CA0-4F32-BAB3-90E53C7048F6}" type="sibTrans" cxnId="{C4EE1CAF-ECD4-46B3-926E-7E6418A19C1D}">
      <dgm:prSet/>
      <dgm:spPr/>
      <dgm:t>
        <a:bodyPr/>
        <a:lstStyle/>
        <a:p>
          <a:endParaRPr lang="th-TH"/>
        </a:p>
      </dgm:t>
    </dgm:pt>
    <dgm:pt modelId="{8B8CB004-11F4-4E2C-B517-C508F14BF653}">
      <dgm:prSet phldrT="[ข้อความ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th-TH" dirty="0" smtClean="0"/>
            <a:t>กาใช้ทรัพยากรธรรมชาติด้วยการใช้ ป่าไม้ ดิน น้ำ อย่างมาก </a:t>
          </a:r>
          <a:endParaRPr lang="th-TH" dirty="0"/>
        </a:p>
      </dgm:t>
    </dgm:pt>
    <dgm:pt modelId="{A12E7702-34BB-422E-8F14-C6A4B1052006}" type="parTrans" cxnId="{F83F0FE4-9CC3-488F-955F-B5A2D4A6D3D7}">
      <dgm:prSet/>
      <dgm:spPr/>
      <dgm:t>
        <a:bodyPr/>
        <a:lstStyle/>
        <a:p>
          <a:endParaRPr lang="th-TH"/>
        </a:p>
      </dgm:t>
    </dgm:pt>
    <dgm:pt modelId="{11F226A8-D8F0-4A1D-8FDA-5B7ED7331694}" type="sibTrans" cxnId="{F83F0FE4-9CC3-488F-955F-B5A2D4A6D3D7}">
      <dgm:prSet/>
      <dgm:spPr/>
      <dgm:t>
        <a:bodyPr/>
        <a:lstStyle/>
        <a:p>
          <a:endParaRPr lang="th-TH"/>
        </a:p>
      </dgm:t>
    </dgm:pt>
    <dgm:pt modelId="{38D6E816-5F2F-477C-A06F-99889159C756}">
      <dgm:prSet phldrT="[ข้อความ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th-TH" dirty="0" smtClean="0"/>
            <a:t>เกิดการแย่งชิง ทำลายทรัพยากรธรรมชาติอย่างมากมายเพื่อประโยชน์ส่วนตน โดยไม่มีการบริหารจัดการที่ดี</a:t>
          </a:r>
          <a:endParaRPr lang="th-TH" dirty="0"/>
        </a:p>
      </dgm:t>
    </dgm:pt>
    <dgm:pt modelId="{7ECC7082-A2FC-4B4C-A707-196189256304}" type="parTrans" cxnId="{E9B37FDA-9D5B-4550-ABD8-07BC2C0A7911}">
      <dgm:prSet/>
      <dgm:spPr/>
      <dgm:t>
        <a:bodyPr/>
        <a:lstStyle/>
        <a:p>
          <a:endParaRPr lang="th-TH"/>
        </a:p>
      </dgm:t>
    </dgm:pt>
    <dgm:pt modelId="{A720BD80-06A7-4E1D-A748-89520E6638DC}" type="sibTrans" cxnId="{E9B37FDA-9D5B-4550-ABD8-07BC2C0A7911}">
      <dgm:prSet/>
      <dgm:spPr/>
      <dgm:t>
        <a:bodyPr/>
        <a:lstStyle/>
        <a:p>
          <a:endParaRPr lang="th-TH"/>
        </a:p>
      </dgm:t>
    </dgm:pt>
    <dgm:pt modelId="{265B909B-5963-4E17-B149-3EF704E3A175}" type="pres">
      <dgm:prSet presAssocID="{5E869FE0-5604-4CE9-BFF0-D4DDF29FA38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4AE8039B-E1B6-4D77-8DA5-192946E55A97}" type="pres">
      <dgm:prSet presAssocID="{5C3912EB-D7E5-4AAA-A119-13B380968A4E}" presName="linNode" presStyleCnt="0"/>
      <dgm:spPr/>
    </dgm:pt>
    <dgm:pt modelId="{FD15612A-0B49-448E-8B22-CB477FB8A07E}" type="pres">
      <dgm:prSet presAssocID="{5C3912EB-D7E5-4AAA-A119-13B380968A4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96186A8-3405-467D-A75C-85611BE69FA5}" type="pres">
      <dgm:prSet presAssocID="{5C3912EB-D7E5-4AAA-A119-13B380968A4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39F4F0-D128-4D32-94D5-F0E72036B1D4}" type="pres">
      <dgm:prSet presAssocID="{11266EB5-DB65-4FF5-98BB-AD20DA3A31AB}" presName="spacing" presStyleCnt="0"/>
      <dgm:spPr/>
    </dgm:pt>
    <dgm:pt modelId="{729173D5-3917-440E-95E0-A4632A9EC597}" type="pres">
      <dgm:prSet presAssocID="{6896CAEB-8532-4357-8EE1-5D54FC04592F}" presName="linNode" presStyleCnt="0"/>
      <dgm:spPr/>
    </dgm:pt>
    <dgm:pt modelId="{46E18764-A958-4F32-9945-FC582692D008}" type="pres">
      <dgm:prSet presAssocID="{6896CAEB-8532-4357-8EE1-5D54FC04592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436D60-E721-4898-91EC-C996D7C56002}" type="pres">
      <dgm:prSet presAssocID="{6896CAEB-8532-4357-8EE1-5D54FC04592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FB2F4EF-97CF-4D3D-8E1C-D255B5A74F83}" srcId="{5C3912EB-D7E5-4AAA-A119-13B380968A4E}" destId="{C95255EB-C2DB-4122-9102-BAA5425ABE72}" srcOrd="0" destOrd="0" parTransId="{5C8FD53B-DB4D-47A0-AF0A-B8E5AD84854F}" sibTransId="{11B904EF-8B1B-4188-A1CC-BACCAC169E0D}"/>
    <dgm:cxn modelId="{F03274F1-36C6-4ABA-A199-75171F466055}" type="presOf" srcId="{C95255EB-C2DB-4122-9102-BAA5425ABE72}" destId="{A96186A8-3405-467D-A75C-85611BE69FA5}" srcOrd="0" destOrd="0" presId="urn:microsoft.com/office/officeart/2005/8/layout/vList6"/>
    <dgm:cxn modelId="{62848A46-A73F-465C-BE4A-CEDA6C645202}" srcId="{5C3912EB-D7E5-4AAA-A119-13B380968A4E}" destId="{F514BF9A-FD71-4DB6-AF68-1EE10131F44F}" srcOrd="1" destOrd="0" parTransId="{6E279219-9D7D-4EF9-931B-8B4E3D71E5C9}" sibTransId="{D5AE8ED0-B142-4AD1-8C37-2D555023FA84}"/>
    <dgm:cxn modelId="{B6C434E6-F999-4322-947B-2B76E2DBC8D9}" type="presOf" srcId="{6896CAEB-8532-4357-8EE1-5D54FC04592F}" destId="{46E18764-A958-4F32-9945-FC582692D008}" srcOrd="0" destOrd="0" presId="urn:microsoft.com/office/officeart/2005/8/layout/vList6"/>
    <dgm:cxn modelId="{F83F0FE4-9CC3-488F-955F-B5A2D4A6D3D7}" srcId="{6896CAEB-8532-4357-8EE1-5D54FC04592F}" destId="{8B8CB004-11F4-4E2C-B517-C508F14BF653}" srcOrd="0" destOrd="0" parTransId="{A12E7702-34BB-422E-8F14-C6A4B1052006}" sibTransId="{11F226A8-D8F0-4A1D-8FDA-5B7ED7331694}"/>
    <dgm:cxn modelId="{C4EE1CAF-ECD4-46B3-926E-7E6418A19C1D}" srcId="{5E869FE0-5604-4CE9-BFF0-D4DDF29FA38C}" destId="{6896CAEB-8532-4357-8EE1-5D54FC04592F}" srcOrd="1" destOrd="0" parTransId="{850C3BB8-C8CD-4A68-91F3-30B886529DD6}" sibTransId="{DD16E467-0CA0-4F32-BAB3-90E53C7048F6}"/>
    <dgm:cxn modelId="{E9B37FDA-9D5B-4550-ABD8-07BC2C0A7911}" srcId="{6896CAEB-8532-4357-8EE1-5D54FC04592F}" destId="{38D6E816-5F2F-477C-A06F-99889159C756}" srcOrd="1" destOrd="0" parTransId="{7ECC7082-A2FC-4B4C-A707-196189256304}" sibTransId="{A720BD80-06A7-4E1D-A748-89520E6638DC}"/>
    <dgm:cxn modelId="{25B8CF7B-B2AF-4243-A3A8-A83CA01945D8}" type="presOf" srcId="{38D6E816-5F2F-477C-A06F-99889159C756}" destId="{7B436D60-E721-4898-91EC-C996D7C56002}" srcOrd="0" destOrd="1" presId="urn:microsoft.com/office/officeart/2005/8/layout/vList6"/>
    <dgm:cxn modelId="{4A3BDF87-8C00-4CBA-B8AB-02A1F92EBACD}" type="presOf" srcId="{5C3912EB-D7E5-4AAA-A119-13B380968A4E}" destId="{FD15612A-0B49-448E-8B22-CB477FB8A07E}" srcOrd="0" destOrd="0" presId="urn:microsoft.com/office/officeart/2005/8/layout/vList6"/>
    <dgm:cxn modelId="{29F6808A-8BA1-4806-BD87-3964ABB3627B}" type="presOf" srcId="{5E869FE0-5604-4CE9-BFF0-D4DDF29FA38C}" destId="{265B909B-5963-4E17-B149-3EF704E3A175}" srcOrd="0" destOrd="0" presId="urn:microsoft.com/office/officeart/2005/8/layout/vList6"/>
    <dgm:cxn modelId="{4643DDA2-911C-4548-A9BB-92CCCC136C69}" type="presOf" srcId="{8B8CB004-11F4-4E2C-B517-C508F14BF653}" destId="{7B436D60-E721-4898-91EC-C996D7C56002}" srcOrd="0" destOrd="0" presId="urn:microsoft.com/office/officeart/2005/8/layout/vList6"/>
    <dgm:cxn modelId="{86A17B11-7893-4C6C-9E22-30FC6A6F4D8E}" type="presOf" srcId="{F514BF9A-FD71-4DB6-AF68-1EE10131F44F}" destId="{A96186A8-3405-467D-A75C-85611BE69FA5}" srcOrd="0" destOrd="1" presId="urn:microsoft.com/office/officeart/2005/8/layout/vList6"/>
    <dgm:cxn modelId="{FFEBCE52-6D22-4E5B-BE65-72D1A49DEF7E}" srcId="{5E869FE0-5604-4CE9-BFF0-D4DDF29FA38C}" destId="{5C3912EB-D7E5-4AAA-A119-13B380968A4E}" srcOrd="0" destOrd="0" parTransId="{ED1B2B25-9AB4-4A07-B4D1-09E13AEA93C0}" sibTransId="{11266EB5-DB65-4FF5-98BB-AD20DA3A31AB}"/>
    <dgm:cxn modelId="{705BF8C9-4E61-43C4-A2DB-1105A1EDE644}" type="presParOf" srcId="{265B909B-5963-4E17-B149-3EF704E3A175}" destId="{4AE8039B-E1B6-4D77-8DA5-192946E55A97}" srcOrd="0" destOrd="0" presId="urn:microsoft.com/office/officeart/2005/8/layout/vList6"/>
    <dgm:cxn modelId="{A149C928-2F98-47AE-AF30-7132DDE8E915}" type="presParOf" srcId="{4AE8039B-E1B6-4D77-8DA5-192946E55A97}" destId="{FD15612A-0B49-448E-8B22-CB477FB8A07E}" srcOrd="0" destOrd="0" presId="urn:microsoft.com/office/officeart/2005/8/layout/vList6"/>
    <dgm:cxn modelId="{082478CF-5789-4F21-A3B1-2974439685E0}" type="presParOf" srcId="{4AE8039B-E1B6-4D77-8DA5-192946E55A97}" destId="{A96186A8-3405-467D-A75C-85611BE69FA5}" srcOrd="1" destOrd="0" presId="urn:microsoft.com/office/officeart/2005/8/layout/vList6"/>
    <dgm:cxn modelId="{D7657A62-543C-426A-81CD-2A170B7C5DDA}" type="presParOf" srcId="{265B909B-5963-4E17-B149-3EF704E3A175}" destId="{9139F4F0-D128-4D32-94D5-F0E72036B1D4}" srcOrd="1" destOrd="0" presId="urn:microsoft.com/office/officeart/2005/8/layout/vList6"/>
    <dgm:cxn modelId="{FF5113D4-1C52-4454-A0C1-A9C76250C003}" type="presParOf" srcId="{265B909B-5963-4E17-B149-3EF704E3A175}" destId="{729173D5-3917-440E-95E0-A4632A9EC597}" srcOrd="2" destOrd="0" presId="urn:microsoft.com/office/officeart/2005/8/layout/vList6"/>
    <dgm:cxn modelId="{0C169213-D025-4955-A1CD-B6198816BCEB}" type="presParOf" srcId="{729173D5-3917-440E-95E0-A4632A9EC597}" destId="{46E18764-A958-4F32-9945-FC582692D008}" srcOrd="0" destOrd="0" presId="urn:microsoft.com/office/officeart/2005/8/layout/vList6"/>
    <dgm:cxn modelId="{B27DC520-14D8-437C-A821-EDA5E6622FCD}" type="presParOf" srcId="{729173D5-3917-440E-95E0-A4632A9EC597}" destId="{7B436D60-E721-4898-91EC-C996D7C5600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93DE15-EF40-4648-A355-9362B86ECA1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85E13F9-9AFC-4C93-92B6-2099710DB8CA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พื้นที่ปลูกอ้อย </a:t>
          </a:r>
          <a:endParaRPr lang="th-TH" b="1" dirty="0">
            <a:solidFill>
              <a:schemeClr val="tx1"/>
            </a:solidFill>
          </a:endParaRPr>
        </a:p>
      </dgm:t>
    </dgm:pt>
    <dgm:pt modelId="{89E3AAE0-7D7C-4ADF-8BB3-87A6B751B2D0}" type="parTrans" cxnId="{646D98C5-3850-4156-ABAA-DA163F75EE08}">
      <dgm:prSet/>
      <dgm:spPr/>
      <dgm:t>
        <a:bodyPr/>
        <a:lstStyle/>
        <a:p>
          <a:endParaRPr lang="th-TH"/>
        </a:p>
      </dgm:t>
    </dgm:pt>
    <dgm:pt modelId="{1C6D3996-3A1A-437F-A350-C4872462DC2E}" type="sibTrans" cxnId="{646D98C5-3850-4156-ABAA-DA163F75EE08}">
      <dgm:prSet/>
      <dgm:spPr/>
      <dgm:t>
        <a:bodyPr/>
        <a:lstStyle/>
        <a:p>
          <a:endParaRPr lang="th-TH"/>
        </a:p>
      </dgm:t>
    </dgm:pt>
    <dgm:pt modelId="{3869A625-E2A6-4FE5-AACF-E641076A46B1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โรงไฟฟ้า</a:t>
          </a:r>
          <a:r>
            <a:rPr lang="th-TH" b="1" dirty="0" err="1" smtClean="0">
              <a:solidFill>
                <a:schemeClr val="tx1"/>
              </a:solidFill>
            </a:rPr>
            <a:t>ชีว</a:t>
          </a:r>
          <a:r>
            <a:rPr lang="th-TH" b="1" dirty="0" smtClean="0">
              <a:solidFill>
                <a:schemeClr val="tx1"/>
              </a:solidFill>
            </a:rPr>
            <a:t>มวล</a:t>
          </a:r>
          <a:endParaRPr lang="th-TH" b="1" dirty="0">
            <a:solidFill>
              <a:schemeClr val="tx1"/>
            </a:solidFill>
          </a:endParaRPr>
        </a:p>
      </dgm:t>
    </dgm:pt>
    <dgm:pt modelId="{90F097FE-0164-40F1-A7F0-3C108CFF1B95}" type="parTrans" cxnId="{3B0DDC6D-217D-4857-A276-14404FAA2FDE}">
      <dgm:prSet/>
      <dgm:spPr/>
      <dgm:t>
        <a:bodyPr/>
        <a:lstStyle/>
        <a:p>
          <a:endParaRPr lang="th-TH"/>
        </a:p>
      </dgm:t>
    </dgm:pt>
    <dgm:pt modelId="{01494953-636D-42BA-A835-F11F8DCA1C17}" type="sibTrans" cxnId="{3B0DDC6D-217D-4857-A276-14404FAA2FDE}">
      <dgm:prSet/>
      <dgm:spPr/>
      <dgm:t>
        <a:bodyPr/>
        <a:lstStyle/>
        <a:p>
          <a:endParaRPr lang="th-TH"/>
        </a:p>
      </dgm:t>
    </dgm:pt>
    <dgm:pt modelId="{706A58AB-7A4F-4BA9-BD71-72035F50E91D}">
      <dgm:prSet phldrT="[ข้อความ]" phldr="1"/>
      <dgm:spPr/>
      <dgm:t>
        <a:bodyPr/>
        <a:lstStyle/>
        <a:p>
          <a:endParaRPr lang="th-TH" dirty="0"/>
        </a:p>
      </dgm:t>
    </dgm:pt>
    <dgm:pt modelId="{B0CA9810-F5A1-453D-B331-1A8B2DD76497}" type="parTrans" cxnId="{9591BB93-9D73-4B0A-86CB-14ADB5050FD9}">
      <dgm:prSet/>
      <dgm:spPr/>
      <dgm:t>
        <a:bodyPr/>
        <a:lstStyle/>
        <a:p>
          <a:endParaRPr lang="th-TH"/>
        </a:p>
      </dgm:t>
    </dgm:pt>
    <dgm:pt modelId="{374603A5-B65B-4B2B-B11F-F63676FC5D02}" type="sibTrans" cxnId="{9591BB93-9D73-4B0A-86CB-14ADB5050FD9}">
      <dgm:prSet/>
      <dgm:spPr/>
      <dgm:t>
        <a:bodyPr/>
        <a:lstStyle/>
        <a:p>
          <a:endParaRPr lang="th-TH"/>
        </a:p>
      </dgm:t>
    </dgm:pt>
    <dgm:pt modelId="{34894CE4-8965-425C-B710-6476CE27EAEB}" type="pres">
      <dgm:prSet presAssocID="{2593DE15-EF40-4648-A355-9362B86ECA1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A430B24C-95D1-4C15-B079-2A89130AFDC0}" type="pres">
      <dgm:prSet presAssocID="{2593DE15-EF40-4648-A355-9362B86ECA17}" presName="Name1" presStyleCnt="0"/>
      <dgm:spPr/>
    </dgm:pt>
    <dgm:pt modelId="{0669AACE-4858-4D23-AA48-86727CDC3283}" type="pres">
      <dgm:prSet presAssocID="{2593DE15-EF40-4648-A355-9362B86ECA17}" presName="cycle" presStyleCnt="0"/>
      <dgm:spPr/>
    </dgm:pt>
    <dgm:pt modelId="{9311E672-C8E9-431C-81F9-035E139C2B32}" type="pres">
      <dgm:prSet presAssocID="{2593DE15-EF40-4648-A355-9362B86ECA17}" presName="srcNode" presStyleLbl="node1" presStyleIdx="0" presStyleCnt="3"/>
      <dgm:spPr/>
    </dgm:pt>
    <dgm:pt modelId="{0B50A2EB-4411-43A8-B45E-DE37821E9285}" type="pres">
      <dgm:prSet presAssocID="{2593DE15-EF40-4648-A355-9362B86ECA17}" presName="conn" presStyleLbl="parChTrans1D2" presStyleIdx="0" presStyleCnt="1"/>
      <dgm:spPr/>
      <dgm:t>
        <a:bodyPr/>
        <a:lstStyle/>
        <a:p>
          <a:endParaRPr lang="th-TH"/>
        </a:p>
      </dgm:t>
    </dgm:pt>
    <dgm:pt modelId="{104BAC7F-F2D1-4845-97E7-7BA90F9036CB}" type="pres">
      <dgm:prSet presAssocID="{2593DE15-EF40-4648-A355-9362B86ECA17}" presName="extraNode" presStyleLbl="node1" presStyleIdx="0" presStyleCnt="3"/>
      <dgm:spPr/>
    </dgm:pt>
    <dgm:pt modelId="{34D3ED58-A60E-4CB2-B72A-2CCF5E4647CA}" type="pres">
      <dgm:prSet presAssocID="{2593DE15-EF40-4648-A355-9362B86ECA17}" presName="dstNode" presStyleLbl="node1" presStyleIdx="0" presStyleCnt="3"/>
      <dgm:spPr/>
    </dgm:pt>
    <dgm:pt modelId="{08B46944-F19D-4B58-925B-22C1F8312EC4}" type="pres">
      <dgm:prSet presAssocID="{685E13F9-9AFC-4C93-92B6-2099710DB8C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8895FF6-F84B-4EA1-AF3E-6630E7EEE281}" type="pres">
      <dgm:prSet presAssocID="{685E13F9-9AFC-4C93-92B6-2099710DB8CA}" presName="accent_1" presStyleCnt="0"/>
      <dgm:spPr/>
    </dgm:pt>
    <dgm:pt modelId="{8E0D6FC8-5628-4110-B3F3-E66794FAB531}" type="pres">
      <dgm:prSet presAssocID="{685E13F9-9AFC-4C93-92B6-2099710DB8CA}" presName="accentRepeatNode" presStyleLbl="solidFgAcc1" presStyleIdx="0" presStyleCnt="3"/>
      <dgm:spPr/>
    </dgm:pt>
    <dgm:pt modelId="{08D4CAA7-96E1-49BF-8A94-090BD3C1DA09}" type="pres">
      <dgm:prSet presAssocID="{3869A625-E2A6-4FE5-AACF-E641076A46B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9C2127D-6D45-460E-A394-2C339D8BC029}" type="pres">
      <dgm:prSet presAssocID="{3869A625-E2A6-4FE5-AACF-E641076A46B1}" presName="accent_2" presStyleCnt="0"/>
      <dgm:spPr/>
    </dgm:pt>
    <dgm:pt modelId="{D9A11F41-5871-4510-BA93-83DB4CC653B9}" type="pres">
      <dgm:prSet presAssocID="{3869A625-E2A6-4FE5-AACF-E641076A46B1}" presName="accentRepeatNode" presStyleLbl="solidFgAcc1" presStyleIdx="1" presStyleCnt="3"/>
      <dgm:spPr/>
    </dgm:pt>
    <dgm:pt modelId="{26ADB083-C1F4-47E3-B72A-DB6B913E91C9}" type="pres">
      <dgm:prSet presAssocID="{706A58AB-7A4F-4BA9-BD71-72035F50E91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C560ECE-D2FD-4C5C-BCD1-9BC663D2FA2B}" type="pres">
      <dgm:prSet presAssocID="{706A58AB-7A4F-4BA9-BD71-72035F50E91D}" presName="accent_3" presStyleCnt="0"/>
      <dgm:spPr/>
    </dgm:pt>
    <dgm:pt modelId="{86BC084E-0454-4660-AAA8-74FE3EE197EE}" type="pres">
      <dgm:prSet presAssocID="{706A58AB-7A4F-4BA9-BD71-72035F50E91D}" presName="accentRepeatNode" presStyleLbl="solidFgAcc1" presStyleIdx="2" presStyleCnt="3"/>
      <dgm:spPr/>
    </dgm:pt>
  </dgm:ptLst>
  <dgm:cxnLst>
    <dgm:cxn modelId="{646D98C5-3850-4156-ABAA-DA163F75EE08}" srcId="{2593DE15-EF40-4648-A355-9362B86ECA17}" destId="{685E13F9-9AFC-4C93-92B6-2099710DB8CA}" srcOrd="0" destOrd="0" parTransId="{89E3AAE0-7D7C-4ADF-8BB3-87A6B751B2D0}" sibTransId="{1C6D3996-3A1A-437F-A350-C4872462DC2E}"/>
    <dgm:cxn modelId="{B653B8DF-02CC-4BD8-9D17-CFB27AD19CB9}" type="presOf" srcId="{1C6D3996-3A1A-437F-A350-C4872462DC2E}" destId="{0B50A2EB-4411-43A8-B45E-DE37821E9285}" srcOrd="0" destOrd="0" presId="urn:microsoft.com/office/officeart/2008/layout/VerticalCurvedList"/>
    <dgm:cxn modelId="{9591BB93-9D73-4B0A-86CB-14ADB5050FD9}" srcId="{2593DE15-EF40-4648-A355-9362B86ECA17}" destId="{706A58AB-7A4F-4BA9-BD71-72035F50E91D}" srcOrd="2" destOrd="0" parTransId="{B0CA9810-F5A1-453D-B331-1A8B2DD76497}" sibTransId="{374603A5-B65B-4B2B-B11F-F63676FC5D02}"/>
    <dgm:cxn modelId="{3B0DDC6D-217D-4857-A276-14404FAA2FDE}" srcId="{2593DE15-EF40-4648-A355-9362B86ECA17}" destId="{3869A625-E2A6-4FE5-AACF-E641076A46B1}" srcOrd="1" destOrd="0" parTransId="{90F097FE-0164-40F1-A7F0-3C108CFF1B95}" sibTransId="{01494953-636D-42BA-A835-F11F8DCA1C17}"/>
    <dgm:cxn modelId="{BA632D34-D400-4B5A-BF87-377CF5A5A781}" type="presOf" srcId="{685E13F9-9AFC-4C93-92B6-2099710DB8CA}" destId="{08B46944-F19D-4B58-925B-22C1F8312EC4}" srcOrd="0" destOrd="0" presId="urn:microsoft.com/office/officeart/2008/layout/VerticalCurvedList"/>
    <dgm:cxn modelId="{E929EC0A-427D-4ACF-B989-632B4FA4794F}" type="presOf" srcId="{3869A625-E2A6-4FE5-AACF-E641076A46B1}" destId="{08D4CAA7-96E1-49BF-8A94-090BD3C1DA09}" srcOrd="0" destOrd="0" presId="urn:microsoft.com/office/officeart/2008/layout/VerticalCurvedList"/>
    <dgm:cxn modelId="{325FB0BF-7F83-4E62-A214-18D41BC5ACAB}" type="presOf" srcId="{706A58AB-7A4F-4BA9-BD71-72035F50E91D}" destId="{26ADB083-C1F4-47E3-B72A-DB6B913E91C9}" srcOrd="0" destOrd="0" presId="urn:microsoft.com/office/officeart/2008/layout/VerticalCurvedList"/>
    <dgm:cxn modelId="{1D5BABF6-9FD8-4DDD-8ED5-20E29B5B89F2}" type="presOf" srcId="{2593DE15-EF40-4648-A355-9362B86ECA17}" destId="{34894CE4-8965-425C-B710-6476CE27EAEB}" srcOrd="0" destOrd="0" presId="urn:microsoft.com/office/officeart/2008/layout/VerticalCurvedList"/>
    <dgm:cxn modelId="{8B661B23-B6A9-4BBB-A46D-45024F2C0850}" type="presParOf" srcId="{34894CE4-8965-425C-B710-6476CE27EAEB}" destId="{A430B24C-95D1-4C15-B079-2A89130AFDC0}" srcOrd="0" destOrd="0" presId="urn:microsoft.com/office/officeart/2008/layout/VerticalCurvedList"/>
    <dgm:cxn modelId="{5006EE0B-E1F4-4D36-8FD8-2E5DEB38110B}" type="presParOf" srcId="{A430B24C-95D1-4C15-B079-2A89130AFDC0}" destId="{0669AACE-4858-4D23-AA48-86727CDC3283}" srcOrd="0" destOrd="0" presId="urn:microsoft.com/office/officeart/2008/layout/VerticalCurvedList"/>
    <dgm:cxn modelId="{634FACAA-46F8-4630-ADA5-F7403A50FE26}" type="presParOf" srcId="{0669AACE-4858-4D23-AA48-86727CDC3283}" destId="{9311E672-C8E9-431C-81F9-035E139C2B32}" srcOrd="0" destOrd="0" presId="urn:microsoft.com/office/officeart/2008/layout/VerticalCurvedList"/>
    <dgm:cxn modelId="{2A070D36-8620-4E2F-BF1F-78E0B3BCFFE5}" type="presParOf" srcId="{0669AACE-4858-4D23-AA48-86727CDC3283}" destId="{0B50A2EB-4411-43A8-B45E-DE37821E9285}" srcOrd="1" destOrd="0" presId="urn:microsoft.com/office/officeart/2008/layout/VerticalCurvedList"/>
    <dgm:cxn modelId="{D5FAF32F-6786-4782-AA93-E843DB4B54E9}" type="presParOf" srcId="{0669AACE-4858-4D23-AA48-86727CDC3283}" destId="{104BAC7F-F2D1-4845-97E7-7BA90F9036CB}" srcOrd="2" destOrd="0" presId="urn:microsoft.com/office/officeart/2008/layout/VerticalCurvedList"/>
    <dgm:cxn modelId="{F65D57B1-DC60-4CD1-B2F9-2B0D908BB563}" type="presParOf" srcId="{0669AACE-4858-4D23-AA48-86727CDC3283}" destId="{34D3ED58-A60E-4CB2-B72A-2CCF5E4647CA}" srcOrd="3" destOrd="0" presId="urn:microsoft.com/office/officeart/2008/layout/VerticalCurvedList"/>
    <dgm:cxn modelId="{41861980-E212-45FB-B5CC-F7CDDD20D4F8}" type="presParOf" srcId="{A430B24C-95D1-4C15-B079-2A89130AFDC0}" destId="{08B46944-F19D-4B58-925B-22C1F8312EC4}" srcOrd="1" destOrd="0" presId="urn:microsoft.com/office/officeart/2008/layout/VerticalCurvedList"/>
    <dgm:cxn modelId="{17C1C1DD-D9FB-435F-A8C6-C4E7A8717841}" type="presParOf" srcId="{A430B24C-95D1-4C15-B079-2A89130AFDC0}" destId="{68895FF6-F84B-4EA1-AF3E-6630E7EEE281}" srcOrd="2" destOrd="0" presId="urn:microsoft.com/office/officeart/2008/layout/VerticalCurvedList"/>
    <dgm:cxn modelId="{82BC3FA0-07DB-456C-A3FD-BBF55BEEB902}" type="presParOf" srcId="{68895FF6-F84B-4EA1-AF3E-6630E7EEE281}" destId="{8E0D6FC8-5628-4110-B3F3-E66794FAB531}" srcOrd="0" destOrd="0" presId="urn:microsoft.com/office/officeart/2008/layout/VerticalCurvedList"/>
    <dgm:cxn modelId="{0E6DCBBD-1217-4785-A576-1999D40D5C9C}" type="presParOf" srcId="{A430B24C-95D1-4C15-B079-2A89130AFDC0}" destId="{08D4CAA7-96E1-49BF-8A94-090BD3C1DA09}" srcOrd="3" destOrd="0" presId="urn:microsoft.com/office/officeart/2008/layout/VerticalCurvedList"/>
    <dgm:cxn modelId="{75D73D7A-514A-4732-B022-77B5D1DB9D47}" type="presParOf" srcId="{A430B24C-95D1-4C15-B079-2A89130AFDC0}" destId="{09C2127D-6D45-460E-A394-2C339D8BC029}" srcOrd="4" destOrd="0" presId="urn:microsoft.com/office/officeart/2008/layout/VerticalCurvedList"/>
    <dgm:cxn modelId="{63E5AA61-CFBD-4F3C-9FE9-CB27D6E513C2}" type="presParOf" srcId="{09C2127D-6D45-460E-A394-2C339D8BC029}" destId="{D9A11F41-5871-4510-BA93-83DB4CC653B9}" srcOrd="0" destOrd="0" presId="urn:microsoft.com/office/officeart/2008/layout/VerticalCurvedList"/>
    <dgm:cxn modelId="{8B9A428F-D224-4EDA-943B-88718A0D5017}" type="presParOf" srcId="{A430B24C-95D1-4C15-B079-2A89130AFDC0}" destId="{26ADB083-C1F4-47E3-B72A-DB6B913E91C9}" srcOrd="5" destOrd="0" presId="urn:microsoft.com/office/officeart/2008/layout/VerticalCurvedList"/>
    <dgm:cxn modelId="{08C0EE2A-3E4B-4666-BCBE-F13302FE454C}" type="presParOf" srcId="{A430B24C-95D1-4C15-B079-2A89130AFDC0}" destId="{9C560ECE-D2FD-4C5C-BCD1-9BC663D2FA2B}" srcOrd="6" destOrd="0" presId="urn:microsoft.com/office/officeart/2008/layout/VerticalCurvedList"/>
    <dgm:cxn modelId="{C4B7C629-A641-4388-973B-809870878719}" type="presParOf" srcId="{9C560ECE-D2FD-4C5C-BCD1-9BC663D2FA2B}" destId="{86BC084E-0454-4660-AAA8-74FE3EE197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6B4A80-C035-44F0-8656-0402835709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E605D9-F327-4D82-9D33-C09FFAD154DF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การเกิดขึ้นของโรงงานอุตสาหกรรมอ้อยที่ใช้ที่ดิน ป่า ผลิต </a:t>
          </a:r>
          <a:endParaRPr lang="th-TH" b="1" dirty="0">
            <a:solidFill>
              <a:schemeClr val="tx1"/>
            </a:solidFill>
          </a:endParaRPr>
        </a:p>
      </dgm:t>
    </dgm:pt>
    <dgm:pt modelId="{E2B3A7A3-D7EC-441F-A0CF-3E0C0DDB6623}" type="parTrans" cxnId="{64491377-2FDD-43FA-84F0-3BC1D48BBC21}">
      <dgm:prSet/>
      <dgm:spPr/>
      <dgm:t>
        <a:bodyPr/>
        <a:lstStyle/>
        <a:p>
          <a:endParaRPr lang="th-TH"/>
        </a:p>
      </dgm:t>
    </dgm:pt>
    <dgm:pt modelId="{0CAD8AAE-0BC6-4A90-BF09-8FC71B05D713}" type="sibTrans" cxnId="{64491377-2FDD-43FA-84F0-3BC1D48BBC21}">
      <dgm:prSet/>
      <dgm:spPr/>
      <dgm:t>
        <a:bodyPr/>
        <a:lstStyle/>
        <a:p>
          <a:endParaRPr lang="th-TH"/>
        </a:p>
      </dgm:t>
    </dgm:pt>
    <dgm:pt modelId="{31F68BFD-D5C4-47D5-BB8B-495B362CF062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มลพิษทางอากาศ และน้ำทำให้ต้นไม้ถูกทำลาย</a:t>
          </a:r>
          <a:endParaRPr lang="th-TH" b="1" dirty="0">
            <a:solidFill>
              <a:schemeClr val="tx1"/>
            </a:solidFill>
          </a:endParaRPr>
        </a:p>
      </dgm:t>
    </dgm:pt>
    <dgm:pt modelId="{2AA170DC-51E5-4581-9927-63F55C92FC7D}" type="parTrans" cxnId="{6DC9811E-3049-4B3D-A639-D1006C7C30FD}">
      <dgm:prSet/>
      <dgm:spPr/>
      <dgm:t>
        <a:bodyPr/>
        <a:lstStyle/>
        <a:p>
          <a:endParaRPr lang="th-TH"/>
        </a:p>
      </dgm:t>
    </dgm:pt>
    <dgm:pt modelId="{1D51A8A4-010B-4CFF-B1D9-2596FF475976}" type="sibTrans" cxnId="{6DC9811E-3049-4B3D-A639-D1006C7C30FD}">
      <dgm:prSet/>
      <dgm:spPr/>
      <dgm:t>
        <a:bodyPr/>
        <a:lstStyle/>
        <a:p>
          <a:endParaRPr lang="th-TH"/>
        </a:p>
      </dgm:t>
    </dgm:pt>
    <dgm:pt modelId="{C75D2D07-3809-4331-8FC7-D4A5814726AE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การตัดไม้เพื่อทำการเกษตร บุกรุก หักล้างถางพง</a:t>
          </a:r>
          <a:endParaRPr lang="th-TH" b="1" dirty="0">
            <a:solidFill>
              <a:schemeClr val="tx1"/>
            </a:solidFill>
          </a:endParaRPr>
        </a:p>
      </dgm:t>
    </dgm:pt>
    <dgm:pt modelId="{5703A307-1117-4A9D-92C4-7E034FC43B43}" type="parTrans" cxnId="{BE151597-373F-4FCD-94D1-54BF57D27002}">
      <dgm:prSet/>
      <dgm:spPr/>
      <dgm:t>
        <a:bodyPr/>
        <a:lstStyle/>
        <a:p>
          <a:endParaRPr lang="th-TH"/>
        </a:p>
      </dgm:t>
    </dgm:pt>
    <dgm:pt modelId="{2870EC6F-38BE-44C5-9BE8-81BDF8C1EFB1}" type="sibTrans" cxnId="{BE151597-373F-4FCD-94D1-54BF57D27002}">
      <dgm:prSet/>
      <dgm:spPr/>
      <dgm:t>
        <a:bodyPr/>
        <a:lstStyle/>
        <a:p>
          <a:endParaRPr lang="th-TH"/>
        </a:p>
      </dgm:t>
    </dgm:pt>
    <dgm:pt modelId="{58CD643B-583C-4EBD-AD12-7A1CD5E8161B}" type="pres">
      <dgm:prSet presAssocID="{666B4A80-C035-44F0-8656-0402835709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ED9BE1E3-6A0C-47BD-806C-D32F6F257B88}" type="pres">
      <dgm:prSet presAssocID="{666B4A80-C035-44F0-8656-0402835709C1}" presName="Name1" presStyleCnt="0"/>
      <dgm:spPr/>
    </dgm:pt>
    <dgm:pt modelId="{71FC865D-79C5-41F6-8CF1-4FF92AF5974D}" type="pres">
      <dgm:prSet presAssocID="{666B4A80-C035-44F0-8656-0402835709C1}" presName="cycle" presStyleCnt="0"/>
      <dgm:spPr/>
    </dgm:pt>
    <dgm:pt modelId="{A9CB0CD0-0E39-42E5-86A1-47A8715A0D6A}" type="pres">
      <dgm:prSet presAssocID="{666B4A80-C035-44F0-8656-0402835709C1}" presName="srcNode" presStyleLbl="node1" presStyleIdx="0" presStyleCnt="3"/>
      <dgm:spPr/>
    </dgm:pt>
    <dgm:pt modelId="{234A066D-DBC7-4592-A67A-F7E0D56AFF0B}" type="pres">
      <dgm:prSet presAssocID="{666B4A80-C035-44F0-8656-0402835709C1}" presName="conn" presStyleLbl="parChTrans1D2" presStyleIdx="0" presStyleCnt="1"/>
      <dgm:spPr/>
      <dgm:t>
        <a:bodyPr/>
        <a:lstStyle/>
        <a:p>
          <a:endParaRPr lang="th-TH"/>
        </a:p>
      </dgm:t>
    </dgm:pt>
    <dgm:pt modelId="{52D653D2-F17B-4263-9893-E30EC8C8C51D}" type="pres">
      <dgm:prSet presAssocID="{666B4A80-C035-44F0-8656-0402835709C1}" presName="extraNode" presStyleLbl="node1" presStyleIdx="0" presStyleCnt="3"/>
      <dgm:spPr/>
    </dgm:pt>
    <dgm:pt modelId="{4CEBFADE-7587-4DB7-9969-EC941D04F534}" type="pres">
      <dgm:prSet presAssocID="{666B4A80-C035-44F0-8656-0402835709C1}" presName="dstNode" presStyleLbl="node1" presStyleIdx="0" presStyleCnt="3"/>
      <dgm:spPr/>
    </dgm:pt>
    <dgm:pt modelId="{912E30FE-308D-41A3-BA41-AE2F2EF081AC}" type="pres">
      <dgm:prSet presAssocID="{F3E605D9-F327-4D82-9D33-C09FFAD154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07A00-6602-455C-B5C9-8459D9A1CFD0}" type="pres">
      <dgm:prSet presAssocID="{F3E605D9-F327-4D82-9D33-C09FFAD154DF}" presName="accent_1" presStyleCnt="0"/>
      <dgm:spPr/>
    </dgm:pt>
    <dgm:pt modelId="{322FA532-0DA5-4C8E-A792-D3F944B83FD5}" type="pres">
      <dgm:prSet presAssocID="{F3E605D9-F327-4D82-9D33-C09FFAD154DF}" presName="accentRepeatNode" presStyleLbl="solidFgAcc1" presStyleIdx="0" presStyleCnt="3"/>
      <dgm:spPr>
        <a:solidFill>
          <a:srgbClr val="002060"/>
        </a:solidFill>
      </dgm:spPr>
      <dgm:t>
        <a:bodyPr/>
        <a:lstStyle/>
        <a:p>
          <a:endParaRPr lang="th-TH"/>
        </a:p>
      </dgm:t>
    </dgm:pt>
    <dgm:pt modelId="{719031F8-5A44-418B-9DF7-87FA65B3639E}" type="pres">
      <dgm:prSet presAssocID="{31F68BFD-D5C4-47D5-BB8B-495B362CF06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81BD71-0D5E-4578-A399-B3A7B30A3E1F}" type="pres">
      <dgm:prSet presAssocID="{31F68BFD-D5C4-47D5-BB8B-495B362CF062}" presName="accent_2" presStyleCnt="0"/>
      <dgm:spPr/>
    </dgm:pt>
    <dgm:pt modelId="{16374880-B83C-4A1C-AA35-6E9306FCF4D8}" type="pres">
      <dgm:prSet presAssocID="{31F68BFD-D5C4-47D5-BB8B-495B362CF062}" presName="accentRepeatNode" presStyleLbl="solidFgAcc1" presStyleIdx="1" presStyleCnt="3"/>
      <dgm:spPr>
        <a:solidFill>
          <a:srgbClr val="002060"/>
        </a:solidFill>
      </dgm:spPr>
      <dgm:t>
        <a:bodyPr/>
        <a:lstStyle/>
        <a:p>
          <a:endParaRPr lang="th-TH"/>
        </a:p>
      </dgm:t>
    </dgm:pt>
    <dgm:pt modelId="{BAA7EB07-E72F-47A2-B98F-368825B094AF}" type="pres">
      <dgm:prSet presAssocID="{C75D2D07-3809-4331-8FC7-D4A5814726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0E2F35-487E-469E-A3F0-4134C4BA64F9}" type="pres">
      <dgm:prSet presAssocID="{C75D2D07-3809-4331-8FC7-D4A5814726AE}" presName="accent_3" presStyleCnt="0"/>
      <dgm:spPr/>
    </dgm:pt>
    <dgm:pt modelId="{0EBA3838-4A4E-4FB3-B257-3715B0779D54}" type="pres">
      <dgm:prSet presAssocID="{C75D2D07-3809-4331-8FC7-D4A5814726AE}" presName="accentRepeatNode" presStyleLbl="solidFgAcc1" presStyleIdx="2" presStyleCnt="3"/>
      <dgm:spPr>
        <a:solidFill>
          <a:srgbClr val="002060"/>
        </a:solidFill>
      </dgm:spPr>
      <dgm:t>
        <a:bodyPr/>
        <a:lstStyle/>
        <a:p>
          <a:endParaRPr lang="th-TH"/>
        </a:p>
      </dgm:t>
    </dgm:pt>
  </dgm:ptLst>
  <dgm:cxnLst>
    <dgm:cxn modelId="{64491377-2FDD-43FA-84F0-3BC1D48BBC21}" srcId="{666B4A80-C035-44F0-8656-0402835709C1}" destId="{F3E605D9-F327-4D82-9D33-C09FFAD154DF}" srcOrd="0" destOrd="0" parTransId="{E2B3A7A3-D7EC-441F-A0CF-3E0C0DDB6623}" sibTransId="{0CAD8AAE-0BC6-4A90-BF09-8FC71B05D713}"/>
    <dgm:cxn modelId="{6DC9811E-3049-4B3D-A639-D1006C7C30FD}" srcId="{666B4A80-C035-44F0-8656-0402835709C1}" destId="{31F68BFD-D5C4-47D5-BB8B-495B362CF062}" srcOrd="1" destOrd="0" parTransId="{2AA170DC-51E5-4581-9927-63F55C92FC7D}" sibTransId="{1D51A8A4-010B-4CFF-B1D9-2596FF475976}"/>
    <dgm:cxn modelId="{BE151597-373F-4FCD-94D1-54BF57D27002}" srcId="{666B4A80-C035-44F0-8656-0402835709C1}" destId="{C75D2D07-3809-4331-8FC7-D4A5814726AE}" srcOrd="2" destOrd="0" parTransId="{5703A307-1117-4A9D-92C4-7E034FC43B43}" sibTransId="{2870EC6F-38BE-44C5-9BE8-81BDF8C1EFB1}"/>
    <dgm:cxn modelId="{31C28F58-31B0-4798-AE11-A128D0A31239}" type="presOf" srcId="{F3E605D9-F327-4D82-9D33-C09FFAD154DF}" destId="{912E30FE-308D-41A3-BA41-AE2F2EF081AC}" srcOrd="0" destOrd="0" presId="urn:microsoft.com/office/officeart/2008/layout/VerticalCurvedList"/>
    <dgm:cxn modelId="{EC517995-8A49-41F8-BC97-A0BE6AF0EA4B}" type="presOf" srcId="{C75D2D07-3809-4331-8FC7-D4A5814726AE}" destId="{BAA7EB07-E72F-47A2-B98F-368825B094AF}" srcOrd="0" destOrd="0" presId="urn:microsoft.com/office/officeart/2008/layout/VerticalCurvedList"/>
    <dgm:cxn modelId="{1EABC134-CAB7-4457-BE55-F2611CEF991F}" type="presOf" srcId="{0CAD8AAE-0BC6-4A90-BF09-8FC71B05D713}" destId="{234A066D-DBC7-4592-A67A-F7E0D56AFF0B}" srcOrd="0" destOrd="0" presId="urn:microsoft.com/office/officeart/2008/layout/VerticalCurvedList"/>
    <dgm:cxn modelId="{54676E4D-BF4B-4742-AC0E-05C6F15D6921}" type="presOf" srcId="{31F68BFD-D5C4-47D5-BB8B-495B362CF062}" destId="{719031F8-5A44-418B-9DF7-87FA65B3639E}" srcOrd="0" destOrd="0" presId="urn:microsoft.com/office/officeart/2008/layout/VerticalCurvedList"/>
    <dgm:cxn modelId="{7ED5AA8E-7B0F-4590-898C-A8995CEE68F1}" type="presOf" srcId="{666B4A80-C035-44F0-8656-0402835709C1}" destId="{58CD643B-583C-4EBD-AD12-7A1CD5E8161B}" srcOrd="0" destOrd="0" presId="urn:microsoft.com/office/officeart/2008/layout/VerticalCurvedList"/>
    <dgm:cxn modelId="{57AF11FB-7F44-4F06-8A61-C58312EEED87}" type="presParOf" srcId="{58CD643B-583C-4EBD-AD12-7A1CD5E8161B}" destId="{ED9BE1E3-6A0C-47BD-806C-D32F6F257B88}" srcOrd="0" destOrd="0" presId="urn:microsoft.com/office/officeart/2008/layout/VerticalCurvedList"/>
    <dgm:cxn modelId="{11688768-F0F2-48C1-82D9-873C3E87B221}" type="presParOf" srcId="{ED9BE1E3-6A0C-47BD-806C-D32F6F257B88}" destId="{71FC865D-79C5-41F6-8CF1-4FF92AF5974D}" srcOrd="0" destOrd="0" presId="urn:microsoft.com/office/officeart/2008/layout/VerticalCurvedList"/>
    <dgm:cxn modelId="{3F5A8034-03D1-4CD9-AF97-AB94E1339120}" type="presParOf" srcId="{71FC865D-79C5-41F6-8CF1-4FF92AF5974D}" destId="{A9CB0CD0-0E39-42E5-86A1-47A8715A0D6A}" srcOrd="0" destOrd="0" presId="urn:microsoft.com/office/officeart/2008/layout/VerticalCurvedList"/>
    <dgm:cxn modelId="{8241029A-01B5-4C0B-9724-B9FFF86D3A74}" type="presParOf" srcId="{71FC865D-79C5-41F6-8CF1-4FF92AF5974D}" destId="{234A066D-DBC7-4592-A67A-F7E0D56AFF0B}" srcOrd="1" destOrd="0" presId="urn:microsoft.com/office/officeart/2008/layout/VerticalCurvedList"/>
    <dgm:cxn modelId="{93F15B14-B561-4945-B06A-92619C7BD4BD}" type="presParOf" srcId="{71FC865D-79C5-41F6-8CF1-4FF92AF5974D}" destId="{52D653D2-F17B-4263-9893-E30EC8C8C51D}" srcOrd="2" destOrd="0" presId="urn:microsoft.com/office/officeart/2008/layout/VerticalCurvedList"/>
    <dgm:cxn modelId="{C9D10EA7-87CA-4CE9-BABF-747B185FE7C0}" type="presParOf" srcId="{71FC865D-79C5-41F6-8CF1-4FF92AF5974D}" destId="{4CEBFADE-7587-4DB7-9969-EC941D04F534}" srcOrd="3" destOrd="0" presId="urn:microsoft.com/office/officeart/2008/layout/VerticalCurvedList"/>
    <dgm:cxn modelId="{D0CBBD7C-0030-44E3-BFEF-C2C3E37F2CFB}" type="presParOf" srcId="{ED9BE1E3-6A0C-47BD-806C-D32F6F257B88}" destId="{912E30FE-308D-41A3-BA41-AE2F2EF081AC}" srcOrd="1" destOrd="0" presId="urn:microsoft.com/office/officeart/2008/layout/VerticalCurvedList"/>
    <dgm:cxn modelId="{8C717EC5-E2FA-4631-8B81-9885F2D5DAEA}" type="presParOf" srcId="{ED9BE1E3-6A0C-47BD-806C-D32F6F257B88}" destId="{7A507A00-6602-455C-B5C9-8459D9A1CFD0}" srcOrd="2" destOrd="0" presId="urn:microsoft.com/office/officeart/2008/layout/VerticalCurvedList"/>
    <dgm:cxn modelId="{5B90DC2B-C6AC-44FA-9474-00A5BBC57B68}" type="presParOf" srcId="{7A507A00-6602-455C-B5C9-8459D9A1CFD0}" destId="{322FA532-0DA5-4C8E-A792-D3F944B83FD5}" srcOrd="0" destOrd="0" presId="urn:microsoft.com/office/officeart/2008/layout/VerticalCurvedList"/>
    <dgm:cxn modelId="{9F92B0C9-40D4-4F77-AACE-18A32F581182}" type="presParOf" srcId="{ED9BE1E3-6A0C-47BD-806C-D32F6F257B88}" destId="{719031F8-5A44-418B-9DF7-87FA65B3639E}" srcOrd="3" destOrd="0" presId="urn:microsoft.com/office/officeart/2008/layout/VerticalCurvedList"/>
    <dgm:cxn modelId="{32C366FA-C4B3-4A8D-93CC-6B98CDA64409}" type="presParOf" srcId="{ED9BE1E3-6A0C-47BD-806C-D32F6F257B88}" destId="{5481BD71-0D5E-4578-A399-B3A7B30A3E1F}" srcOrd="4" destOrd="0" presId="urn:microsoft.com/office/officeart/2008/layout/VerticalCurvedList"/>
    <dgm:cxn modelId="{D9EEA2BD-B0E3-4390-892E-7CD495E80117}" type="presParOf" srcId="{5481BD71-0D5E-4578-A399-B3A7B30A3E1F}" destId="{16374880-B83C-4A1C-AA35-6E9306FCF4D8}" srcOrd="0" destOrd="0" presId="urn:microsoft.com/office/officeart/2008/layout/VerticalCurvedList"/>
    <dgm:cxn modelId="{DF0562EF-4565-42AA-8A5A-093264923AEA}" type="presParOf" srcId="{ED9BE1E3-6A0C-47BD-806C-D32F6F257B88}" destId="{BAA7EB07-E72F-47A2-B98F-368825B094AF}" srcOrd="5" destOrd="0" presId="urn:microsoft.com/office/officeart/2008/layout/VerticalCurvedList"/>
    <dgm:cxn modelId="{E23DCBC0-B800-4760-BC6F-2F637A2BD847}" type="presParOf" srcId="{ED9BE1E3-6A0C-47BD-806C-D32F6F257B88}" destId="{390E2F35-487E-469E-A3F0-4134C4BA64F9}" srcOrd="6" destOrd="0" presId="urn:microsoft.com/office/officeart/2008/layout/VerticalCurvedList"/>
    <dgm:cxn modelId="{EAABF0EF-6E0F-4F94-9023-A0DCE1DFD0E6}" type="presParOf" srcId="{390E2F35-487E-469E-A3F0-4134C4BA64F9}" destId="{0EBA3838-4A4E-4FB3-B257-3715B0779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6B4A80-C035-44F0-8656-0402835709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E605D9-F327-4D82-9D33-C09FFAD154DF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ภาครัฐไม่สนใจ และประชาชนเข้าถึงข้อมูลยาก </a:t>
          </a:r>
          <a:endParaRPr lang="th-TH" b="1" dirty="0">
            <a:solidFill>
              <a:schemeClr val="tx1"/>
            </a:solidFill>
          </a:endParaRPr>
        </a:p>
      </dgm:t>
    </dgm:pt>
    <dgm:pt modelId="{E2B3A7A3-D7EC-441F-A0CF-3E0C0DDB6623}" type="parTrans" cxnId="{64491377-2FDD-43FA-84F0-3BC1D48BBC21}">
      <dgm:prSet/>
      <dgm:spPr/>
      <dgm:t>
        <a:bodyPr/>
        <a:lstStyle/>
        <a:p>
          <a:endParaRPr lang="th-TH"/>
        </a:p>
      </dgm:t>
    </dgm:pt>
    <dgm:pt modelId="{0CAD8AAE-0BC6-4A90-BF09-8FC71B05D713}" type="sibTrans" cxnId="{64491377-2FDD-43FA-84F0-3BC1D48BBC21}">
      <dgm:prSet/>
      <dgm:spPr/>
      <dgm:t>
        <a:bodyPr/>
        <a:lstStyle/>
        <a:p>
          <a:endParaRPr lang="th-TH"/>
        </a:p>
      </dgm:t>
    </dgm:pt>
    <dgm:pt modelId="{31F68BFD-D5C4-47D5-BB8B-495B362CF062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คนในชุมชนไม่ตระหนักร่วม (เพิกเฉย)</a:t>
          </a:r>
          <a:endParaRPr lang="th-TH" b="1" dirty="0">
            <a:solidFill>
              <a:schemeClr val="tx1"/>
            </a:solidFill>
          </a:endParaRPr>
        </a:p>
      </dgm:t>
    </dgm:pt>
    <dgm:pt modelId="{2AA170DC-51E5-4581-9927-63F55C92FC7D}" type="parTrans" cxnId="{6DC9811E-3049-4B3D-A639-D1006C7C30FD}">
      <dgm:prSet/>
      <dgm:spPr/>
      <dgm:t>
        <a:bodyPr/>
        <a:lstStyle/>
        <a:p>
          <a:endParaRPr lang="th-TH"/>
        </a:p>
      </dgm:t>
    </dgm:pt>
    <dgm:pt modelId="{1D51A8A4-010B-4CFF-B1D9-2596FF475976}" type="sibTrans" cxnId="{6DC9811E-3049-4B3D-A639-D1006C7C30FD}">
      <dgm:prSet/>
      <dgm:spPr/>
      <dgm:t>
        <a:bodyPr/>
        <a:lstStyle/>
        <a:p>
          <a:endParaRPr lang="th-TH"/>
        </a:p>
      </dgm:t>
    </dgm:pt>
    <dgm:pt modelId="{C75D2D07-3809-4331-8FC7-D4A5814726AE}">
      <dgm:prSet phldrT="[ข้อความ]"/>
      <dgm:spPr/>
      <dgm:t>
        <a:bodyPr/>
        <a:lstStyle/>
        <a:p>
          <a:endParaRPr lang="th-TH" dirty="0"/>
        </a:p>
      </dgm:t>
    </dgm:pt>
    <dgm:pt modelId="{5703A307-1117-4A9D-92C4-7E034FC43B43}" type="parTrans" cxnId="{BE151597-373F-4FCD-94D1-54BF57D27002}">
      <dgm:prSet/>
      <dgm:spPr/>
      <dgm:t>
        <a:bodyPr/>
        <a:lstStyle/>
        <a:p>
          <a:endParaRPr lang="th-TH"/>
        </a:p>
      </dgm:t>
    </dgm:pt>
    <dgm:pt modelId="{2870EC6F-38BE-44C5-9BE8-81BDF8C1EFB1}" type="sibTrans" cxnId="{BE151597-373F-4FCD-94D1-54BF57D27002}">
      <dgm:prSet/>
      <dgm:spPr/>
      <dgm:t>
        <a:bodyPr/>
        <a:lstStyle/>
        <a:p>
          <a:endParaRPr lang="th-TH"/>
        </a:p>
      </dgm:t>
    </dgm:pt>
    <dgm:pt modelId="{58CD643B-583C-4EBD-AD12-7A1CD5E8161B}" type="pres">
      <dgm:prSet presAssocID="{666B4A80-C035-44F0-8656-0402835709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ED9BE1E3-6A0C-47BD-806C-D32F6F257B88}" type="pres">
      <dgm:prSet presAssocID="{666B4A80-C035-44F0-8656-0402835709C1}" presName="Name1" presStyleCnt="0"/>
      <dgm:spPr/>
    </dgm:pt>
    <dgm:pt modelId="{71FC865D-79C5-41F6-8CF1-4FF92AF5974D}" type="pres">
      <dgm:prSet presAssocID="{666B4A80-C035-44F0-8656-0402835709C1}" presName="cycle" presStyleCnt="0"/>
      <dgm:spPr/>
    </dgm:pt>
    <dgm:pt modelId="{A9CB0CD0-0E39-42E5-86A1-47A8715A0D6A}" type="pres">
      <dgm:prSet presAssocID="{666B4A80-C035-44F0-8656-0402835709C1}" presName="srcNode" presStyleLbl="node1" presStyleIdx="0" presStyleCnt="3"/>
      <dgm:spPr/>
    </dgm:pt>
    <dgm:pt modelId="{234A066D-DBC7-4592-A67A-F7E0D56AFF0B}" type="pres">
      <dgm:prSet presAssocID="{666B4A80-C035-44F0-8656-0402835709C1}" presName="conn" presStyleLbl="parChTrans1D2" presStyleIdx="0" presStyleCnt="1"/>
      <dgm:spPr/>
      <dgm:t>
        <a:bodyPr/>
        <a:lstStyle/>
        <a:p>
          <a:endParaRPr lang="th-TH"/>
        </a:p>
      </dgm:t>
    </dgm:pt>
    <dgm:pt modelId="{52D653D2-F17B-4263-9893-E30EC8C8C51D}" type="pres">
      <dgm:prSet presAssocID="{666B4A80-C035-44F0-8656-0402835709C1}" presName="extraNode" presStyleLbl="node1" presStyleIdx="0" presStyleCnt="3"/>
      <dgm:spPr/>
    </dgm:pt>
    <dgm:pt modelId="{4CEBFADE-7587-4DB7-9969-EC941D04F534}" type="pres">
      <dgm:prSet presAssocID="{666B4A80-C035-44F0-8656-0402835709C1}" presName="dstNode" presStyleLbl="node1" presStyleIdx="0" presStyleCnt="3"/>
      <dgm:spPr/>
    </dgm:pt>
    <dgm:pt modelId="{912E30FE-308D-41A3-BA41-AE2F2EF081AC}" type="pres">
      <dgm:prSet presAssocID="{F3E605D9-F327-4D82-9D33-C09FFAD154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07A00-6602-455C-B5C9-8459D9A1CFD0}" type="pres">
      <dgm:prSet presAssocID="{F3E605D9-F327-4D82-9D33-C09FFAD154DF}" presName="accent_1" presStyleCnt="0"/>
      <dgm:spPr/>
    </dgm:pt>
    <dgm:pt modelId="{322FA532-0DA5-4C8E-A792-D3F944B83FD5}" type="pres">
      <dgm:prSet presAssocID="{F3E605D9-F327-4D82-9D33-C09FFAD154DF}" presName="accentRepeatNode" presStyleLbl="solidFgAcc1" presStyleIdx="0" presStyleCnt="3"/>
      <dgm:spPr/>
    </dgm:pt>
    <dgm:pt modelId="{719031F8-5A44-418B-9DF7-87FA65B3639E}" type="pres">
      <dgm:prSet presAssocID="{31F68BFD-D5C4-47D5-BB8B-495B362CF06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81BD71-0D5E-4578-A399-B3A7B30A3E1F}" type="pres">
      <dgm:prSet presAssocID="{31F68BFD-D5C4-47D5-BB8B-495B362CF062}" presName="accent_2" presStyleCnt="0"/>
      <dgm:spPr/>
    </dgm:pt>
    <dgm:pt modelId="{16374880-B83C-4A1C-AA35-6E9306FCF4D8}" type="pres">
      <dgm:prSet presAssocID="{31F68BFD-D5C4-47D5-BB8B-495B362CF062}" presName="accentRepeatNode" presStyleLbl="solidFgAcc1" presStyleIdx="1" presStyleCnt="3"/>
      <dgm:spPr/>
    </dgm:pt>
    <dgm:pt modelId="{BAA7EB07-E72F-47A2-B98F-368825B094AF}" type="pres">
      <dgm:prSet presAssocID="{C75D2D07-3809-4331-8FC7-D4A5814726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0E2F35-487E-469E-A3F0-4134C4BA64F9}" type="pres">
      <dgm:prSet presAssocID="{C75D2D07-3809-4331-8FC7-D4A5814726AE}" presName="accent_3" presStyleCnt="0"/>
      <dgm:spPr/>
    </dgm:pt>
    <dgm:pt modelId="{0EBA3838-4A4E-4FB3-B257-3715B0779D54}" type="pres">
      <dgm:prSet presAssocID="{C75D2D07-3809-4331-8FC7-D4A5814726AE}" presName="accentRepeatNode" presStyleLbl="solidFgAcc1" presStyleIdx="2" presStyleCnt="3"/>
      <dgm:spPr/>
    </dgm:pt>
  </dgm:ptLst>
  <dgm:cxnLst>
    <dgm:cxn modelId="{64491377-2FDD-43FA-84F0-3BC1D48BBC21}" srcId="{666B4A80-C035-44F0-8656-0402835709C1}" destId="{F3E605D9-F327-4D82-9D33-C09FFAD154DF}" srcOrd="0" destOrd="0" parTransId="{E2B3A7A3-D7EC-441F-A0CF-3E0C0DDB6623}" sibTransId="{0CAD8AAE-0BC6-4A90-BF09-8FC71B05D713}"/>
    <dgm:cxn modelId="{73A8F69D-C977-4BE3-8DB9-E2F2B3576D4C}" type="presOf" srcId="{F3E605D9-F327-4D82-9D33-C09FFAD154DF}" destId="{912E30FE-308D-41A3-BA41-AE2F2EF081AC}" srcOrd="0" destOrd="0" presId="urn:microsoft.com/office/officeart/2008/layout/VerticalCurvedList"/>
    <dgm:cxn modelId="{6349D346-B508-457D-9EF0-CBABEF48AEB0}" type="presOf" srcId="{666B4A80-C035-44F0-8656-0402835709C1}" destId="{58CD643B-583C-4EBD-AD12-7A1CD5E8161B}" srcOrd="0" destOrd="0" presId="urn:microsoft.com/office/officeart/2008/layout/VerticalCurvedList"/>
    <dgm:cxn modelId="{6DC9811E-3049-4B3D-A639-D1006C7C30FD}" srcId="{666B4A80-C035-44F0-8656-0402835709C1}" destId="{31F68BFD-D5C4-47D5-BB8B-495B362CF062}" srcOrd="1" destOrd="0" parTransId="{2AA170DC-51E5-4581-9927-63F55C92FC7D}" sibTransId="{1D51A8A4-010B-4CFF-B1D9-2596FF475976}"/>
    <dgm:cxn modelId="{1FA08BAB-123B-4A2A-9730-BD28F3279914}" type="presOf" srcId="{31F68BFD-D5C4-47D5-BB8B-495B362CF062}" destId="{719031F8-5A44-418B-9DF7-87FA65B3639E}" srcOrd="0" destOrd="0" presId="urn:microsoft.com/office/officeart/2008/layout/VerticalCurvedList"/>
    <dgm:cxn modelId="{C3B34647-DEE4-41F2-BA28-15E94D33FC34}" type="presOf" srcId="{0CAD8AAE-0BC6-4A90-BF09-8FC71B05D713}" destId="{234A066D-DBC7-4592-A67A-F7E0D56AFF0B}" srcOrd="0" destOrd="0" presId="urn:microsoft.com/office/officeart/2008/layout/VerticalCurvedList"/>
    <dgm:cxn modelId="{ACB3CCC9-2581-494A-AE25-ED69D237CD15}" type="presOf" srcId="{C75D2D07-3809-4331-8FC7-D4A5814726AE}" destId="{BAA7EB07-E72F-47A2-B98F-368825B094AF}" srcOrd="0" destOrd="0" presId="urn:microsoft.com/office/officeart/2008/layout/VerticalCurvedList"/>
    <dgm:cxn modelId="{BE151597-373F-4FCD-94D1-54BF57D27002}" srcId="{666B4A80-C035-44F0-8656-0402835709C1}" destId="{C75D2D07-3809-4331-8FC7-D4A5814726AE}" srcOrd="2" destOrd="0" parTransId="{5703A307-1117-4A9D-92C4-7E034FC43B43}" sibTransId="{2870EC6F-38BE-44C5-9BE8-81BDF8C1EFB1}"/>
    <dgm:cxn modelId="{C68D676B-A2AB-4CEC-934F-8E219FF4A85E}" type="presParOf" srcId="{58CD643B-583C-4EBD-AD12-7A1CD5E8161B}" destId="{ED9BE1E3-6A0C-47BD-806C-D32F6F257B88}" srcOrd="0" destOrd="0" presId="urn:microsoft.com/office/officeart/2008/layout/VerticalCurvedList"/>
    <dgm:cxn modelId="{75207976-676F-4892-992B-4EEB102E9E68}" type="presParOf" srcId="{ED9BE1E3-6A0C-47BD-806C-D32F6F257B88}" destId="{71FC865D-79C5-41F6-8CF1-4FF92AF5974D}" srcOrd="0" destOrd="0" presId="urn:microsoft.com/office/officeart/2008/layout/VerticalCurvedList"/>
    <dgm:cxn modelId="{BA64AF20-7394-42B5-A916-16F6447BF482}" type="presParOf" srcId="{71FC865D-79C5-41F6-8CF1-4FF92AF5974D}" destId="{A9CB0CD0-0E39-42E5-86A1-47A8715A0D6A}" srcOrd="0" destOrd="0" presId="urn:microsoft.com/office/officeart/2008/layout/VerticalCurvedList"/>
    <dgm:cxn modelId="{588EBDB2-399A-4980-BC96-EA66E138D794}" type="presParOf" srcId="{71FC865D-79C5-41F6-8CF1-4FF92AF5974D}" destId="{234A066D-DBC7-4592-A67A-F7E0D56AFF0B}" srcOrd="1" destOrd="0" presId="urn:microsoft.com/office/officeart/2008/layout/VerticalCurvedList"/>
    <dgm:cxn modelId="{73690C04-E45D-490F-A313-C6DD26254603}" type="presParOf" srcId="{71FC865D-79C5-41F6-8CF1-4FF92AF5974D}" destId="{52D653D2-F17B-4263-9893-E30EC8C8C51D}" srcOrd="2" destOrd="0" presId="urn:microsoft.com/office/officeart/2008/layout/VerticalCurvedList"/>
    <dgm:cxn modelId="{07E6AB01-221F-4979-B920-6320F1183353}" type="presParOf" srcId="{71FC865D-79C5-41F6-8CF1-4FF92AF5974D}" destId="{4CEBFADE-7587-4DB7-9969-EC941D04F534}" srcOrd="3" destOrd="0" presId="urn:microsoft.com/office/officeart/2008/layout/VerticalCurvedList"/>
    <dgm:cxn modelId="{DD583B95-46C7-4F30-A666-11CB64A08EDE}" type="presParOf" srcId="{ED9BE1E3-6A0C-47BD-806C-D32F6F257B88}" destId="{912E30FE-308D-41A3-BA41-AE2F2EF081AC}" srcOrd="1" destOrd="0" presId="urn:microsoft.com/office/officeart/2008/layout/VerticalCurvedList"/>
    <dgm:cxn modelId="{5172BE37-6D47-484A-A000-4A85094E77DC}" type="presParOf" srcId="{ED9BE1E3-6A0C-47BD-806C-D32F6F257B88}" destId="{7A507A00-6602-455C-B5C9-8459D9A1CFD0}" srcOrd="2" destOrd="0" presId="urn:microsoft.com/office/officeart/2008/layout/VerticalCurvedList"/>
    <dgm:cxn modelId="{2857D27A-B538-4B3D-A883-12FE4E8C3356}" type="presParOf" srcId="{7A507A00-6602-455C-B5C9-8459D9A1CFD0}" destId="{322FA532-0DA5-4C8E-A792-D3F944B83FD5}" srcOrd="0" destOrd="0" presId="urn:microsoft.com/office/officeart/2008/layout/VerticalCurvedList"/>
    <dgm:cxn modelId="{94ED7B3C-0F9F-45BD-AD06-A28EE4CA494E}" type="presParOf" srcId="{ED9BE1E3-6A0C-47BD-806C-D32F6F257B88}" destId="{719031F8-5A44-418B-9DF7-87FA65B3639E}" srcOrd="3" destOrd="0" presId="urn:microsoft.com/office/officeart/2008/layout/VerticalCurvedList"/>
    <dgm:cxn modelId="{15E10AA8-E216-4FA8-8F82-9A0E44C22907}" type="presParOf" srcId="{ED9BE1E3-6A0C-47BD-806C-D32F6F257B88}" destId="{5481BD71-0D5E-4578-A399-B3A7B30A3E1F}" srcOrd="4" destOrd="0" presId="urn:microsoft.com/office/officeart/2008/layout/VerticalCurvedList"/>
    <dgm:cxn modelId="{B1A2EA93-33AA-4364-8BED-D358E8A8039B}" type="presParOf" srcId="{5481BD71-0D5E-4578-A399-B3A7B30A3E1F}" destId="{16374880-B83C-4A1C-AA35-6E9306FCF4D8}" srcOrd="0" destOrd="0" presId="urn:microsoft.com/office/officeart/2008/layout/VerticalCurvedList"/>
    <dgm:cxn modelId="{64FCC9F2-CE3A-4491-845C-B8135C9C4455}" type="presParOf" srcId="{ED9BE1E3-6A0C-47BD-806C-D32F6F257B88}" destId="{BAA7EB07-E72F-47A2-B98F-368825B094AF}" srcOrd="5" destOrd="0" presId="urn:microsoft.com/office/officeart/2008/layout/VerticalCurvedList"/>
    <dgm:cxn modelId="{7DA94D6A-7E1E-4B4A-8C91-B356D204F99E}" type="presParOf" srcId="{ED9BE1E3-6A0C-47BD-806C-D32F6F257B88}" destId="{390E2F35-487E-469E-A3F0-4134C4BA64F9}" srcOrd="6" destOrd="0" presId="urn:microsoft.com/office/officeart/2008/layout/VerticalCurvedList"/>
    <dgm:cxn modelId="{26A9299D-7FCD-4130-AC53-5467A33B72D5}" type="presParOf" srcId="{390E2F35-487E-469E-A3F0-4134C4BA64F9}" destId="{0EBA3838-4A4E-4FB3-B257-3715B0779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6B4A80-C035-44F0-8656-0402835709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E605D9-F327-4D82-9D33-C09FFAD154DF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นำเข้าสารเคมีอันดับต้นของโลก</a:t>
          </a:r>
          <a:endParaRPr lang="th-TH" dirty="0">
            <a:solidFill>
              <a:schemeClr val="tx1"/>
            </a:solidFill>
          </a:endParaRPr>
        </a:p>
      </dgm:t>
    </dgm:pt>
    <dgm:pt modelId="{E2B3A7A3-D7EC-441F-A0CF-3E0C0DDB6623}" type="parTrans" cxnId="{64491377-2FDD-43FA-84F0-3BC1D48BBC21}">
      <dgm:prSet/>
      <dgm:spPr/>
      <dgm:t>
        <a:bodyPr/>
        <a:lstStyle/>
        <a:p>
          <a:endParaRPr lang="th-TH"/>
        </a:p>
      </dgm:t>
    </dgm:pt>
    <dgm:pt modelId="{0CAD8AAE-0BC6-4A90-BF09-8FC71B05D713}" type="sibTrans" cxnId="{64491377-2FDD-43FA-84F0-3BC1D48BBC21}">
      <dgm:prSet/>
      <dgm:spPr/>
      <dgm:t>
        <a:bodyPr/>
        <a:lstStyle/>
        <a:p>
          <a:endParaRPr lang="th-TH"/>
        </a:p>
      </dgm:t>
    </dgm:pt>
    <dgm:pt modelId="{31F68BFD-D5C4-47D5-BB8B-495B362CF062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ใช้สารเคมีอันตรายมาก ๆ เช่น พา</a:t>
          </a:r>
          <a:r>
            <a:rPr lang="th-TH" dirty="0" err="1" smtClean="0">
              <a:solidFill>
                <a:schemeClr val="tx1"/>
              </a:solidFill>
            </a:rPr>
            <a:t>ราควอต</a:t>
          </a:r>
          <a:r>
            <a:rPr lang="th-TH" dirty="0" smtClean="0">
              <a:solidFill>
                <a:schemeClr val="tx1"/>
              </a:solidFill>
            </a:rPr>
            <a:t> </a:t>
          </a:r>
          <a:r>
            <a:rPr lang="th-TH" dirty="0" err="1" smtClean="0">
              <a:solidFill>
                <a:schemeClr val="tx1"/>
              </a:solidFill>
            </a:rPr>
            <a:t>ไกลโฟเซส</a:t>
          </a:r>
          <a:endParaRPr lang="th-TH" dirty="0">
            <a:solidFill>
              <a:schemeClr val="tx1"/>
            </a:solidFill>
          </a:endParaRPr>
        </a:p>
      </dgm:t>
    </dgm:pt>
    <dgm:pt modelId="{2AA170DC-51E5-4581-9927-63F55C92FC7D}" type="parTrans" cxnId="{6DC9811E-3049-4B3D-A639-D1006C7C30FD}">
      <dgm:prSet/>
      <dgm:spPr/>
      <dgm:t>
        <a:bodyPr/>
        <a:lstStyle/>
        <a:p>
          <a:endParaRPr lang="th-TH"/>
        </a:p>
      </dgm:t>
    </dgm:pt>
    <dgm:pt modelId="{1D51A8A4-010B-4CFF-B1D9-2596FF475976}" type="sibTrans" cxnId="{6DC9811E-3049-4B3D-A639-D1006C7C30FD}">
      <dgm:prSet/>
      <dgm:spPr/>
      <dgm:t>
        <a:bodyPr/>
        <a:lstStyle/>
        <a:p>
          <a:endParaRPr lang="th-TH"/>
        </a:p>
      </dgm:t>
    </dgm:pt>
    <dgm:pt modelId="{C75D2D07-3809-4331-8FC7-D4A5814726AE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เกิดปัญหาไม่เฉพาะด้านสิ่งแวดล้อม ยังมีด้านสุขภาพด้วย </a:t>
          </a:r>
          <a:endParaRPr lang="th-TH" dirty="0">
            <a:solidFill>
              <a:schemeClr val="tx1"/>
            </a:solidFill>
          </a:endParaRPr>
        </a:p>
      </dgm:t>
    </dgm:pt>
    <dgm:pt modelId="{5703A307-1117-4A9D-92C4-7E034FC43B43}" type="parTrans" cxnId="{BE151597-373F-4FCD-94D1-54BF57D27002}">
      <dgm:prSet/>
      <dgm:spPr/>
      <dgm:t>
        <a:bodyPr/>
        <a:lstStyle/>
        <a:p>
          <a:endParaRPr lang="th-TH"/>
        </a:p>
      </dgm:t>
    </dgm:pt>
    <dgm:pt modelId="{2870EC6F-38BE-44C5-9BE8-81BDF8C1EFB1}" type="sibTrans" cxnId="{BE151597-373F-4FCD-94D1-54BF57D27002}">
      <dgm:prSet/>
      <dgm:spPr/>
      <dgm:t>
        <a:bodyPr/>
        <a:lstStyle/>
        <a:p>
          <a:endParaRPr lang="th-TH"/>
        </a:p>
      </dgm:t>
    </dgm:pt>
    <dgm:pt modelId="{58CD643B-583C-4EBD-AD12-7A1CD5E8161B}" type="pres">
      <dgm:prSet presAssocID="{666B4A80-C035-44F0-8656-0402835709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ED9BE1E3-6A0C-47BD-806C-D32F6F257B88}" type="pres">
      <dgm:prSet presAssocID="{666B4A80-C035-44F0-8656-0402835709C1}" presName="Name1" presStyleCnt="0"/>
      <dgm:spPr/>
    </dgm:pt>
    <dgm:pt modelId="{71FC865D-79C5-41F6-8CF1-4FF92AF5974D}" type="pres">
      <dgm:prSet presAssocID="{666B4A80-C035-44F0-8656-0402835709C1}" presName="cycle" presStyleCnt="0"/>
      <dgm:spPr/>
    </dgm:pt>
    <dgm:pt modelId="{A9CB0CD0-0E39-42E5-86A1-47A8715A0D6A}" type="pres">
      <dgm:prSet presAssocID="{666B4A80-C035-44F0-8656-0402835709C1}" presName="srcNode" presStyleLbl="node1" presStyleIdx="0" presStyleCnt="3"/>
      <dgm:spPr/>
    </dgm:pt>
    <dgm:pt modelId="{234A066D-DBC7-4592-A67A-F7E0D56AFF0B}" type="pres">
      <dgm:prSet presAssocID="{666B4A80-C035-44F0-8656-0402835709C1}" presName="conn" presStyleLbl="parChTrans1D2" presStyleIdx="0" presStyleCnt="1"/>
      <dgm:spPr/>
      <dgm:t>
        <a:bodyPr/>
        <a:lstStyle/>
        <a:p>
          <a:endParaRPr lang="th-TH"/>
        </a:p>
      </dgm:t>
    </dgm:pt>
    <dgm:pt modelId="{52D653D2-F17B-4263-9893-E30EC8C8C51D}" type="pres">
      <dgm:prSet presAssocID="{666B4A80-C035-44F0-8656-0402835709C1}" presName="extraNode" presStyleLbl="node1" presStyleIdx="0" presStyleCnt="3"/>
      <dgm:spPr/>
    </dgm:pt>
    <dgm:pt modelId="{4CEBFADE-7587-4DB7-9969-EC941D04F534}" type="pres">
      <dgm:prSet presAssocID="{666B4A80-C035-44F0-8656-0402835709C1}" presName="dstNode" presStyleLbl="node1" presStyleIdx="0" presStyleCnt="3"/>
      <dgm:spPr/>
    </dgm:pt>
    <dgm:pt modelId="{912E30FE-308D-41A3-BA41-AE2F2EF081AC}" type="pres">
      <dgm:prSet presAssocID="{F3E605D9-F327-4D82-9D33-C09FFAD154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07A00-6602-455C-B5C9-8459D9A1CFD0}" type="pres">
      <dgm:prSet presAssocID="{F3E605D9-F327-4D82-9D33-C09FFAD154DF}" presName="accent_1" presStyleCnt="0"/>
      <dgm:spPr/>
    </dgm:pt>
    <dgm:pt modelId="{322FA532-0DA5-4C8E-A792-D3F944B83FD5}" type="pres">
      <dgm:prSet presAssocID="{F3E605D9-F327-4D82-9D33-C09FFAD154DF}" presName="accentRepeatNode" presStyleLbl="solidFgAcc1" presStyleIdx="0" presStyleCnt="3"/>
      <dgm:spPr>
        <a:solidFill>
          <a:srgbClr val="7030A0"/>
        </a:solidFill>
      </dgm:spPr>
      <dgm:t>
        <a:bodyPr/>
        <a:lstStyle/>
        <a:p>
          <a:endParaRPr lang="th-TH"/>
        </a:p>
      </dgm:t>
    </dgm:pt>
    <dgm:pt modelId="{719031F8-5A44-418B-9DF7-87FA65B3639E}" type="pres">
      <dgm:prSet presAssocID="{31F68BFD-D5C4-47D5-BB8B-495B362CF06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81BD71-0D5E-4578-A399-B3A7B30A3E1F}" type="pres">
      <dgm:prSet presAssocID="{31F68BFD-D5C4-47D5-BB8B-495B362CF062}" presName="accent_2" presStyleCnt="0"/>
      <dgm:spPr/>
    </dgm:pt>
    <dgm:pt modelId="{16374880-B83C-4A1C-AA35-6E9306FCF4D8}" type="pres">
      <dgm:prSet presAssocID="{31F68BFD-D5C4-47D5-BB8B-495B362CF062}" presName="accentRepeatNode" presStyleLbl="solidFgAcc1" presStyleIdx="1" presStyleCnt="3"/>
      <dgm:spPr>
        <a:solidFill>
          <a:srgbClr val="7030A0"/>
        </a:solidFill>
      </dgm:spPr>
      <dgm:t>
        <a:bodyPr/>
        <a:lstStyle/>
        <a:p>
          <a:endParaRPr lang="th-TH"/>
        </a:p>
      </dgm:t>
    </dgm:pt>
    <dgm:pt modelId="{BAA7EB07-E72F-47A2-B98F-368825B094AF}" type="pres">
      <dgm:prSet presAssocID="{C75D2D07-3809-4331-8FC7-D4A5814726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0E2F35-487E-469E-A3F0-4134C4BA64F9}" type="pres">
      <dgm:prSet presAssocID="{C75D2D07-3809-4331-8FC7-D4A5814726AE}" presName="accent_3" presStyleCnt="0"/>
      <dgm:spPr/>
    </dgm:pt>
    <dgm:pt modelId="{0EBA3838-4A4E-4FB3-B257-3715B0779D54}" type="pres">
      <dgm:prSet presAssocID="{C75D2D07-3809-4331-8FC7-D4A5814726AE}" presName="accentRepeatNode" presStyleLbl="solidFgAcc1" presStyleIdx="2" presStyleCnt="3"/>
      <dgm:spPr>
        <a:solidFill>
          <a:srgbClr val="7030A0"/>
        </a:solidFill>
      </dgm:spPr>
      <dgm:t>
        <a:bodyPr/>
        <a:lstStyle/>
        <a:p>
          <a:endParaRPr lang="th-TH"/>
        </a:p>
      </dgm:t>
    </dgm:pt>
  </dgm:ptLst>
  <dgm:cxnLst>
    <dgm:cxn modelId="{BA1362D5-6279-4012-AF14-C5B004895F66}" type="presOf" srcId="{666B4A80-C035-44F0-8656-0402835709C1}" destId="{58CD643B-583C-4EBD-AD12-7A1CD5E8161B}" srcOrd="0" destOrd="0" presId="urn:microsoft.com/office/officeart/2008/layout/VerticalCurvedList"/>
    <dgm:cxn modelId="{2FA40AC0-1029-4878-AE99-BC6060CD5004}" type="presOf" srcId="{0CAD8AAE-0BC6-4A90-BF09-8FC71B05D713}" destId="{234A066D-DBC7-4592-A67A-F7E0D56AFF0B}" srcOrd="0" destOrd="0" presId="urn:microsoft.com/office/officeart/2008/layout/VerticalCurvedList"/>
    <dgm:cxn modelId="{64491377-2FDD-43FA-84F0-3BC1D48BBC21}" srcId="{666B4A80-C035-44F0-8656-0402835709C1}" destId="{F3E605D9-F327-4D82-9D33-C09FFAD154DF}" srcOrd="0" destOrd="0" parTransId="{E2B3A7A3-D7EC-441F-A0CF-3E0C0DDB6623}" sibTransId="{0CAD8AAE-0BC6-4A90-BF09-8FC71B05D713}"/>
    <dgm:cxn modelId="{1D1614FD-3907-43D3-BAE6-3002E3B59AF4}" type="presOf" srcId="{F3E605D9-F327-4D82-9D33-C09FFAD154DF}" destId="{912E30FE-308D-41A3-BA41-AE2F2EF081AC}" srcOrd="0" destOrd="0" presId="urn:microsoft.com/office/officeart/2008/layout/VerticalCurvedList"/>
    <dgm:cxn modelId="{9C78EDA4-9150-4338-AA3D-50E871348F04}" type="presOf" srcId="{C75D2D07-3809-4331-8FC7-D4A5814726AE}" destId="{BAA7EB07-E72F-47A2-B98F-368825B094AF}" srcOrd="0" destOrd="0" presId="urn:microsoft.com/office/officeart/2008/layout/VerticalCurvedList"/>
    <dgm:cxn modelId="{6DC9811E-3049-4B3D-A639-D1006C7C30FD}" srcId="{666B4A80-C035-44F0-8656-0402835709C1}" destId="{31F68BFD-D5C4-47D5-BB8B-495B362CF062}" srcOrd="1" destOrd="0" parTransId="{2AA170DC-51E5-4581-9927-63F55C92FC7D}" sibTransId="{1D51A8A4-010B-4CFF-B1D9-2596FF475976}"/>
    <dgm:cxn modelId="{77463585-9E4D-4540-B37A-C33F53CA59EC}" type="presOf" srcId="{31F68BFD-D5C4-47D5-BB8B-495B362CF062}" destId="{719031F8-5A44-418B-9DF7-87FA65B3639E}" srcOrd="0" destOrd="0" presId="urn:microsoft.com/office/officeart/2008/layout/VerticalCurvedList"/>
    <dgm:cxn modelId="{BE151597-373F-4FCD-94D1-54BF57D27002}" srcId="{666B4A80-C035-44F0-8656-0402835709C1}" destId="{C75D2D07-3809-4331-8FC7-D4A5814726AE}" srcOrd="2" destOrd="0" parTransId="{5703A307-1117-4A9D-92C4-7E034FC43B43}" sibTransId="{2870EC6F-38BE-44C5-9BE8-81BDF8C1EFB1}"/>
    <dgm:cxn modelId="{311755C8-6D94-43DB-83E1-DAC15ED8C830}" type="presParOf" srcId="{58CD643B-583C-4EBD-AD12-7A1CD5E8161B}" destId="{ED9BE1E3-6A0C-47BD-806C-D32F6F257B88}" srcOrd="0" destOrd="0" presId="urn:microsoft.com/office/officeart/2008/layout/VerticalCurvedList"/>
    <dgm:cxn modelId="{9D3C01E2-166E-4F94-99AB-32509A8210EA}" type="presParOf" srcId="{ED9BE1E3-6A0C-47BD-806C-D32F6F257B88}" destId="{71FC865D-79C5-41F6-8CF1-4FF92AF5974D}" srcOrd="0" destOrd="0" presId="urn:microsoft.com/office/officeart/2008/layout/VerticalCurvedList"/>
    <dgm:cxn modelId="{2B2515D9-DF74-4D00-8955-DA8B9C3B986F}" type="presParOf" srcId="{71FC865D-79C5-41F6-8CF1-4FF92AF5974D}" destId="{A9CB0CD0-0E39-42E5-86A1-47A8715A0D6A}" srcOrd="0" destOrd="0" presId="urn:microsoft.com/office/officeart/2008/layout/VerticalCurvedList"/>
    <dgm:cxn modelId="{B0691C96-8D6B-4D63-991F-6C5F905B5B12}" type="presParOf" srcId="{71FC865D-79C5-41F6-8CF1-4FF92AF5974D}" destId="{234A066D-DBC7-4592-A67A-F7E0D56AFF0B}" srcOrd="1" destOrd="0" presId="urn:microsoft.com/office/officeart/2008/layout/VerticalCurvedList"/>
    <dgm:cxn modelId="{245BDF1E-6294-4281-800A-29976CC0E7E1}" type="presParOf" srcId="{71FC865D-79C5-41F6-8CF1-4FF92AF5974D}" destId="{52D653D2-F17B-4263-9893-E30EC8C8C51D}" srcOrd="2" destOrd="0" presId="urn:microsoft.com/office/officeart/2008/layout/VerticalCurvedList"/>
    <dgm:cxn modelId="{89BEDB37-00F0-486B-BF49-E45F9F8DA8ED}" type="presParOf" srcId="{71FC865D-79C5-41F6-8CF1-4FF92AF5974D}" destId="{4CEBFADE-7587-4DB7-9969-EC941D04F534}" srcOrd="3" destOrd="0" presId="urn:microsoft.com/office/officeart/2008/layout/VerticalCurvedList"/>
    <dgm:cxn modelId="{D9FBE104-E6A4-4C04-B87A-AF61B83A6869}" type="presParOf" srcId="{ED9BE1E3-6A0C-47BD-806C-D32F6F257B88}" destId="{912E30FE-308D-41A3-BA41-AE2F2EF081AC}" srcOrd="1" destOrd="0" presId="urn:microsoft.com/office/officeart/2008/layout/VerticalCurvedList"/>
    <dgm:cxn modelId="{614D0ECF-2148-4278-B1D1-06D67A7A4065}" type="presParOf" srcId="{ED9BE1E3-6A0C-47BD-806C-D32F6F257B88}" destId="{7A507A00-6602-455C-B5C9-8459D9A1CFD0}" srcOrd="2" destOrd="0" presId="urn:microsoft.com/office/officeart/2008/layout/VerticalCurvedList"/>
    <dgm:cxn modelId="{813335BB-634E-47DE-8E1D-D5EFA4123356}" type="presParOf" srcId="{7A507A00-6602-455C-B5C9-8459D9A1CFD0}" destId="{322FA532-0DA5-4C8E-A792-D3F944B83FD5}" srcOrd="0" destOrd="0" presId="urn:microsoft.com/office/officeart/2008/layout/VerticalCurvedList"/>
    <dgm:cxn modelId="{6D614560-429D-4836-BF9A-5CA1C1EB607A}" type="presParOf" srcId="{ED9BE1E3-6A0C-47BD-806C-D32F6F257B88}" destId="{719031F8-5A44-418B-9DF7-87FA65B3639E}" srcOrd="3" destOrd="0" presId="urn:microsoft.com/office/officeart/2008/layout/VerticalCurvedList"/>
    <dgm:cxn modelId="{7E1725E2-5764-4743-9F92-36AF7299A0E6}" type="presParOf" srcId="{ED9BE1E3-6A0C-47BD-806C-D32F6F257B88}" destId="{5481BD71-0D5E-4578-A399-B3A7B30A3E1F}" srcOrd="4" destOrd="0" presId="urn:microsoft.com/office/officeart/2008/layout/VerticalCurvedList"/>
    <dgm:cxn modelId="{59E450CA-A222-4AB2-87FC-FA15441058FE}" type="presParOf" srcId="{5481BD71-0D5E-4578-A399-B3A7B30A3E1F}" destId="{16374880-B83C-4A1C-AA35-6E9306FCF4D8}" srcOrd="0" destOrd="0" presId="urn:microsoft.com/office/officeart/2008/layout/VerticalCurvedList"/>
    <dgm:cxn modelId="{C66A7810-5915-49B4-8DDD-0524AE6998FA}" type="presParOf" srcId="{ED9BE1E3-6A0C-47BD-806C-D32F6F257B88}" destId="{BAA7EB07-E72F-47A2-B98F-368825B094AF}" srcOrd="5" destOrd="0" presId="urn:microsoft.com/office/officeart/2008/layout/VerticalCurvedList"/>
    <dgm:cxn modelId="{25D7F5AD-3286-4E2B-97C0-28278D9905C4}" type="presParOf" srcId="{ED9BE1E3-6A0C-47BD-806C-D32F6F257B88}" destId="{390E2F35-487E-469E-A3F0-4134C4BA64F9}" srcOrd="6" destOrd="0" presId="urn:microsoft.com/office/officeart/2008/layout/VerticalCurvedList"/>
    <dgm:cxn modelId="{EB2E1C94-8C9E-4219-93B6-EE219C395ED3}" type="presParOf" srcId="{390E2F35-487E-469E-A3F0-4134C4BA64F9}" destId="{0EBA3838-4A4E-4FB3-B257-3715B0779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6B4A80-C035-44F0-8656-0402835709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E605D9-F327-4D82-9D33-C09FFAD154DF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ใช้สารเคมีในการผลิตตั้งแต่เริ่มการผลิตจนเก็บ</a:t>
          </a:r>
          <a:r>
            <a:rPr lang="th-TH" b="1" dirty="0" err="1" smtClean="0">
              <a:solidFill>
                <a:schemeClr val="tx1"/>
              </a:solidFill>
            </a:rPr>
            <a:t>เกียว</a:t>
          </a:r>
          <a:endParaRPr lang="th-TH" b="1" dirty="0">
            <a:solidFill>
              <a:schemeClr val="tx1"/>
            </a:solidFill>
          </a:endParaRPr>
        </a:p>
      </dgm:t>
    </dgm:pt>
    <dgm:pt modelId="{E2B3A7A3-D7EC-441F-A0CF-3E0C0DDB6623}" type="parTrans" cxnId="{64491377-2FDD-43FA-84F0-3BC1D48BBC21}">
      <dgm:prSet/>
      <dgm:spPr/>
      <dgm:t>
        <a:bodyPr/>
        <a:lstStyle/>
        <a:p>
          <a:endParaRPr lang="th-TH"/>
        </a:p>
      </dgm:t>
    </dgm:pt>
    <dgm:pt modelId="{0CAD8AAE-0BC6-4A90-BF09-8FC71B05D713}" type="sibTrans" cxnId="{64491377-2FDD-43FA-84F0-3BC1D48BBC21}">
      <dgm:prSet/>
      <dgm:spPr/>
      <dgm:t>
        <a:bodyPr/>
        <a:lstStyle/>
        <a:p>
          <a:endParaRPr lang="th-TH"/>
        </a:p>
      </dgm:t>
    </dgm:pt>
    <dgm:pt modelId="{31F68BFD-D5C4-47D5-BB8B-495B362CF062}">
      <dgm:prSet phldrT="[ข้อความ]"/>
      <dgm:spPr/>
      <dgm:t>
        <a:bodyPr/>
        <a:lstStyle/>
        <a:p>
          <a:r>
            <a:rPr lang="th-TH" dirty="0" smtClean="0"/>
            <a:t>ใช้ในระบบโรงงาน</a:t>
          </a:r>
          <a:endParaRPr lang="th-TH" dirty="0"/>
        </a:p>
      </dgm:t>
    </dgm:pt>
    <dgm:pt modelId="{2AA170DC-51E5-4581-9927-63F55C92FC7D}" type="parTrans" cxnId="{6DC9811E-3049-4B3D-A639-D1006C7C30FD}">
      <dgm:prSet/>
      <dgm:spPr/>
      <dgm:t>
        <a:bodyPr/>
        <a:lstStyle/>
        <a:p>
          <a:endParaRPr lang="th-TH"/>
        </a:p>
      </dgm:t>
    </dgm:pt>
    <dgm:pt modelId="{1D51A8A4-010B-4CFF-B1D9-2596FF475976}" type="sibTrans" cxnId="{6DC9811E-3049-4B3D-A639-D1006C7C30FD}">
      <dgm:prSet/>
      <dgm:spPr/>
      <dgm:t>
        <a:bodyPr/>
        <a:lstStyle/>
        <a:p>
          <a:endParaRPr lang="th-TH"/>
        </a:p>
      </dgm:t>
    </dgm:pt>
    <dgm:pt modelId="{C75D2D07-3809-4331-8FC7-D4A5814726AE}">
      <dgm:prSet phldrT="[ข้อความ]"/>
      <dgm:spPr/>
      <dgm:t>
        <a:bodyPr/>
        <a:lstStyle/>
        <a:p>
          <a:endParaRPr lang="th-TH" dirty="0"/>
        </a:p>
      </dgm:t>
    </dgm:pt>
    <dgm:pt modelId="{5703A307-1117-4A9D-92C4-7E034FC43B43}" type="parTrans" cxnId="{BE151597-373F-4FCD-94D1-54BF57D27002}">
      <dgm:prSet/>
      <dgm:spPr/>
      <dgm:t>
        <a:bodyPr/>
        <a:lstStyle/>
        <a:p>
          <a:endParaRPr lang="th-TH"/>
        </a:p>
      </dgm:t>
    </dgm:pt>
    <dgm:pt modelId="{2870EC6F-38BE-44C5-9BE8-81BDF8C1EFB1}" type="sibTrans" cxnId="{BE151597-373F-4FCD-94D1-54BF57D27002}">
      <dgm:prSet/>
      <dgm:spPr/>
      <dgm:t>
        <a:bodyPr/>
        <a:lstStyle/>
        <a:p>
          <a:endParaRPr lang="th-TH"/>
        </a:p>
      </dgm:t>
    </dgm:pt>
    <dgm:pt modelId="{58CD643B-583C-4EBD-AD12-7A1CD5E8161B}" type="pres">
      <dgm:prSet presAssocID="{666B4A80-C035-44F0-8656-0402835709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ED9BE1E3-6A0C-47BD-806C-D32F6F257B88}" type="pres">
      <dgm:prSet presAssocID="{666B4A80-C035-44F0-8656-0402835709C1}" presName="Name1" presStyleCnt="0"/>
      <dgm:spPr/>
    </dgm:pt>
    <dgm:pt modelId="{71FC865D-79C5-41F6-8CF1-4FF92AF5974D}" type="pres">
      <dgm:prSet presAssocID="{666B4A80-C035-44F0-8656-0402835709C1}" presName="cycle" presStyleCnt="0"/>
      <dgm:spPr/>
    </dgm:pt>
    <dgm:pt modelId="{A9CB0CD0-0E39-42E5-86A1-47A8715A0D6A}" type="pres">
      <dgm:prSet presAssocID="{666B4A80-C035-44F0-8656-0402835709C1}" presName="srcNode" presStyleLbl="node1" presStyleIdx="0" presStyleCnt="3"/>
      <dgm:spPr/>
    </dgm:pt>
    <dgm:pt modelId="{234A066D-DBC7-4592-A67A-F7E0D56AFF0B}" type="pres">
      <dgm:prSet presAssocID="{666B4A80-C035-44F0-8656-0402835709C1}" presName="conn" presStyleLbl="parChTrans1D2" presStyleIdx="0" presStyleCnt="1"/>
      <dgm:spPr/>
      <dgm:t>
        <a:bodyPr/>
        <a:lstStyle/>
        <a:p>
          <a:endParaRPr lang="th-TH"/>
        </a:p>
      </dgm:t>
    </dgm:pt>
    <dgm:pt modelId="{52D653D2-F17B-4263-9893-E30EC8C8C51D}" type="pres">
      <dgm:prSet presAssocID="{666B4A80-C035-44F0-8656-0402835709C1}" presName="extraNode" presStyleLbl="node1" presStyleIdx="0" presStyleCnt="3"/>
      <dgm:spPr/>
    </dgm:pt>
    <dgm:pt modelId="{4CEBFADE-7587-4DB7-9969-EC941D04F534}" type="pres">
      <dgm:prSet presAssocID="{666B4A80-C035-44F0-8656-0402835709C1}" presName="dstNode" presStyleLbl="node1" presStyleIdx="0" presStyleCnt="3"/>
      <dgm:spPr/>
    </dgm:pt>
    <dgm:pt modelId="{912E30FE-308D-41A3-BA41-AE2F2EF081AC}" type="pres">
      <dgm:prSet presAssocID="{F3E605D9-F327-4D82-9D33-C09FFAD154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07A00-6602-455C-B5C9-8459D9A1CFD0}" type="pres">
      <dgm:prSet presAssocID="{F3E605D9-F327-4D82-9D33-C09FFAD154DF}" presName="accent_1" presStyleCnt="0"/>
      <dgm:spPr/>
    </dgm:pt>
    <dgm:pt modelId="{322FA532-0DA5-4C8E-A792-D3F944B83FD5}" type="pres">
      <dgm:prSet presAssocID="{F3E605D9-F327-4D82-9D33-C09FFAD154DF}" presName="accentRepeatNode" presStyleLbl="solidFgAcc1" presStyleIdx="0" presStyleCnt="3"/>
      <dgm:spPr/>
    </dgm:pt>
    <dgm:pt modelId="{719031F8-5A44-418B-9DF7-87FA65B3639E}" type="pres">
      <dgm:prSet presAssocID="{31F68BFD-D5C4-47D5-BB8B-495B362CF06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81BD71-0D5E-4578-A399-B3A7B30A3E1F}" type="pres">
      <dgm:prSet presAssocID="{31F68BFD-D5C4-47D5-BB8B-495B362CF062}" presName="accent_2" presStyleCnt="0"/>
      <dgm:spPr/>
    </dgm:pt>
    <dgm:pt modelId="{16374880-B83C-4A1C-AA35-6E9306FCF4D8}" type="pres">
      <dgm:prSet presAssocID="{31F68BFD-D5C4-47D5-BB8B-495B362CF062}" presName="accentRepeatNode" presStyleLbl="solidFgAcc1" presStyleIdx="1" presStyleCnt="3"/>
      <dgm:spPr/>
    </dgm:pt>
    <dgm:pt modelId="{BAA7EB07-E72F-47A2-B98F-368825B094AF}" type="pres">
      <dgm:prSet presAssocID="{C75D2D07-3809-4331-8FC7-D4A5814726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0E2F35-487E-469E-A3F0-4134C4BA64F9}" type="pres">
      <dgm:prSet presAssocID="{C75D2D07-3809-4331-8FC7-D4A5814726AE}" presName="accent_3" presStyleCnt="0"/>
      <dgm:spPr/>
    </dgm:pt>
    <dgm:pt modelId="{0EBA3838-4A4E-4FB3-B257-3715B0779D54}" type="pres">
      <dgm:prSet presAssocID="{C75D2D07-3809-4331-8FC7-D4A5814726AE}" presName="accentRepeatNode" presStyleLbl="solidFgAcc1" presStyleIdx="2" presStyleCnt="3"/>
      <dgm:spPr/>
    </dgm:pt>
  </dgm:ptLst>
  <dgm:cxnLst>
    <dgm:cxn modelId="{6DC9811E-3049-4B3D-A639-D1006C7C30FD}" srcId="{666B4A80-C035-44F0-8656-0402835709C1}" destId="{31F68BFD-D5C4-47D5-BB8B-495B362CF062}" srcOrd="1" destOrd="0" parTransId="{2AA170DC-51E5-4581-9927-63F55C92FC7D}" sibTransId="{1D51A8A4-010B-4CFF-B1D9-2596FF475976}"/>
    <dgm:cxn modelId="{380F255E-A768-4176-8F55-734A288F5287}" type="presOf" srcId="{0CAD8AAE-0BC6-4A90-BF09-8FC71B05D713}" destId="{234A066D-DBC7-4592-A67A-F7E0D56AFF0B}" srcOrd="0" destOrd="0" presId="urn:microsoft.com/office/officeart/2008/layout/VerticalCurvedList"/>
    <dgm:cxn modelId="{4AEB121C-284A-471B-B5D5-59ADA4F9221B}" type="presOf" srcId="{666B4A80-C035-44F0-8656-0402835709C1}" destId="{58CD643B-583C-4EBD-AD12-7A1CD5E8161B}" srcOrd="0" destOrd="0" presId="urn:microsoft.com/office/officeart/2008/layout/VerticalCurvedList"/>
    <dgm:cxn modelId="{64491377-2FDD-43FA-84F0-3BC1D48BBC21}" srcId="{666B4A80-C035-44F0-8656-0402835709C1}" destId="{F3E605D9-F327-4D82-9D33-C09FFAD154DF}" srcOrd="0" destOrd="0" parTransId="{E2B3A7A3-D7EC-441F-A0CF-3E0C0DDB6623}" sibTransId="{0CAD8AAE-0BC6-4A90-BF09-8FC71B05D713}"/>
    <dgm:cxn modelId="{BE151597-373F-4FCD-94D1-54BF57D27002}" srcId="{666B4A80-C035-44F0-8656-0402835709C1}" destId="{C75D2D07-3809-4331-8FC7-D4A5814726AE}" srcOrd="2" destOrd="0" parTransId="{5703A307-1117-4A9D-92C4-7E034FC43B43}" sibTransId="{2870EC6F-38BE-44C5-9BE8-81BDF8C1EFB1}"/>
    <dgm:cxn modelId="{E8877154-8C41-41C6-AE80-5C0F90237821}" type="presOf" srcId="{31F68BFD-D5C4-47D5-BB8B-495B362CF062}" destId="{719031F8-5A44-418B-9DF7-87FA65B3639E}" srcOrd="0" destOrd="0" presId="urn:microsoft.com/office/officeart/2008/layout/VerticalCurvedList"/>
    <dgm:cxn modelId="{BA5D7D54-9B37-47D2-ADFD-37E00D7F7D59}" type="presOf" srcId="{F3E605D9-F327-4D82-9D33-C09FFAD154DF}" destId="{912E30FE-308D-41A3-BA41-AE2F2EF081AC}" srcOrd="0" destOrd="0" presId="urn:microsoft.com/office/officeart/2008/layout/VerticalCurvedList"/>
    <dgm:cxn modelId="{2C733612-20DA-4061-8597-C2ACD4478680}" type="presOf" srcId="{C75D2D07-3809-4331-8FC7-D4A5814726AE}" destId="{BAA7EB07-E72F-47A2-B98F-368825B094AF}" srcOrd="0" destOrd="0" presId="urn:microsoft.com/office/officeart/2008/layout/VerticalCurvedList"/>
    <dgm:cxn modelId="{D87AFB32-4841-43A3-B737-FE9C5D360EE1}" type="presParOf" srcId="{58CD643B-583C-4EBD-AD12-7A1CD5E8161B}" destId="{ED9BE1E3-6A0C-47BD-806C-D32F6F257B88}" srcOrd="0" destOrd="0" presId="urn:microsoft.com/office/officeart/2008/layout/VerticalCurvedList"/>
    <dgm:cxn modelId="{9498228E-DE56-4A66-AEEE-2BC88566867F}" type="presParOf" srcId="{ED9BE1E3-6A0C-47BD-806C-D32F6F257B88}" destId="{71FC865D-79C5-41F6-8CF1-4FF92AF5974D}" srcOrd="0" destOrd="0" presId="urn:microsoft.com/office/officeart/2008/layout/VerticalCurvedList"/>
    <dgm:cxn modelId="{7B5CA593-4B59-46C4-A0E2-EFC68EC7006A}" type="presParOf" srcId="{71FC865D-79C5-41F6-8CF1-4FF92AF5974D}" destId="{A9CB0CD0-0E39-42E5-86A1-47A8715A0D6A}" srcOrd="0" destOrd="0" presId="urn:microsoft.com/office/officeart/2008/layout/VerticalCurvedList"/>
    <dgm:cxn modelId="{73373BA0-7D9E-4D00-9333-D877BA66761A}" type="presParOf" srcId="{71FC865D-79C5-41F6-8CF1-4FF92AF5974D}" destId="{234A066D-DBC7-4592-A67A-F7E0D56AFF0B}" srcOrd="1" destOrd="0" presId="urn:microsoft.com/office/officeart/2008/layout/VerticalCurvedList"/>
    <dgm:cxn modelId="{C5C6ADF9-8BDB-4C30-9ECD-3AB2477F24D4}" type="presParOf" srcId="{71FC865D-79C5-41F6-8CF1-4FF92AF5974D}" destId="{52D653D2-F17B-4263-9893-E30EC8C8C51D}" srcOrd="2" destOrd="0" presId="urn:microsoft.com/office/officeart/2008/layout/VerticalCurvedList"/>
    <dgm:cxn modelId="{055714CD-E771-4FDF-AB7B-61593B87CBAF}" type="presParOf" srcId="{71FC865D-79C5-41F6-8CF1-4FF92AF5974D}" destId="{4CEBFADE-7587-4DB7-9969-EC941D04F534}" srcOrd="3" destOrd="0" presId="urn:microsoft.com/office/officeart/2008/layout/VerticalCurvedList"/>
    <dgm:cxn modelId="{FFAA8378-F724-445C-9BA8-51168E0A4AED}" type="presParOf" srcId="{ED9BE1E3-6A0C-47BD-806C-D32F6F257B88}" destId="{912E30FE-308D-41A3-BA41-AE2F2EF081AC}" srcOrd="1" destOrd="0" presId="urn:microsoft.com/office/officeart/2008/layout/VerticalCurvedList"/>
    <dgm:cxn modelId="{0C15F0AB-450A-48A7-819E-31F44EEAD769}" type="presParOf" srcId="{ED9BE1E3-6A0C-47BD-806C-D32F6F257B88}" destId="{7A507A00-6602-455C-B5C9-8459D9A1CFD0}" srcOrd="2" destOrd="0" presId="urn:microsoft.com/office/officeart/2008/layout/VerticalCurvedList"/>
    <dgm:cxn modelId="{78434654-151A-4503-8F02-96190C712F90}" type="presParOf" srcId="{7A507A00-6602-455C-B5C9-8459D9A1CFD0}" destId="{322FA532-0DA5-4C8E-A792-D3F944B83FD5}" srcOrd="0" destOrd="0" presId="urn:microsoft.com/office/officeart/2008/layout/VerticalCurvedList"/>
    <dgm:cxn modelId="{13250648-93D5-4C5F-86B5-D8A5C7BFF99A}" type="presParOf" srcId="{ED9BE1E3-6A0C-47BD-806C-D32F6F257B88}" destId="{719031F8-5A44-418B-9DF7-87FA65B3639E}" srcOrd="3" destOrd="0" presId="urn:microsoft.com/office/officeart/2008/layout/VerticalCurvedList"/>
    <dgm:cxn modelId="{B6E4F44F-DEEE-4065-A71B-1FFDBF252615}" type="presParOf" srcId="{ED9BE1E3-6A0C-47BD-806C-D32F6F257B88}" destId="{5481BD71-0D5E-4578-A399-B3A7B30A3E1F}" srcOrd="4" destOrd="0" presId="urn:microsoft.com/office/officeart/2008/layout/VerticalCurvedList"/>
    <dgm:cxn modelId="{9F46959A-20FE-4C86-B2ED-028FED88E1E7}" type="presParOf" srcId="{5481BD71-0D5E-4578-A399-B3A7B30A3E1F}" destId="{16374880-B83C-4A1C-AA35-6E9306FCF4D8}" srcOrd="0" destOrd="0" presId="urn:microsoft.com/office/officeart/2008/layout/VerticalCurvedList"/>
    <dgm:cxn modelId="{633D2AF1-300F-4EF4-A0A3-B33FE9553CC3}" type="presParOf" srcId="{ED9BE1E3-6A0C-47BD-806C-D32F6F257B88}" destId="{BAA7EB07-E72F-47A2-B98F-368825B094AF}" srcOrd="5" destOrd="0" presId="urn:microsoft.com/office/officeart/2008/layout/VerticalCurvedList"/>
    <dgm:cxn modelId="{66450DF9-0050-4C21-AB37-EDBA416C6DE3}" type="presParOf" srcId="{ED9BE1E3-6A0C-47BD-806C-D32F6F257B88}" destId="{390E2F35-487E-469E-A3F0-4134C4BA64F9}" srcOrd="6" destOrd="0" presId="urn:microsoft.com/office/officeart/2008/layout/VerticalCurvedList"/>
    <dgm:cxn modelId="{67511732-40FA-406B-BCF8-63C16484F85A}" type="presParOf" srcId="{390E2F35-487E-469E-A3F0-4134C4BA64F9}" destId="{0EBA3838-4A4E-4FB3-B257-3715B0779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ACD97E3-6F13-4840-8C04-901393BFC3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C8FB76-1EB5-4D21-AF4B-918D11932ECA}">
      <dgm:prSet phldrT="[ข้อความ]" phldr="1"/>
      <dgm:spPr/>
      <dgm:t>
        <a:bodyPr/>
        <a:lstStyle/>
        <a:p>
          <a:endParaRPr lang="th-TH"/>
        </a:p>
      </dgm:t>
    </dgm:pt>
    <dgm:pt modelId="{24BD3849-81F8-4DC0-89AF-00D7BBF934B4}" type="parTrans" cxnId="{B04F86F2-6954-4F3A-85FF-F0D816D296ED}">
      <dgm:prSet/>
      <dgm:spPr/>
      <dgm:t>
        <a:bodyPr/>
        <a:lstStyle/>
        <a:p>
          <a:endParaRPr lang="th-TH"/>
        </a:p>
      </dgm:t>
    </dgm:pt>
    <dgm:pt modelId="{45FF37C7-FDC6-4508-BC42-BE5B5FBCD749}" type="sibTrans" cxnId="{B04F86F2-6954-4F3A-85FF-F0D816D296ED}">
      <dgm:prSet/>
      <dgm:spPr/>
      <dgm:t>
        <a:bodyPr/>
        <a:lstStyle/>
        <a:p>
          <a:endParaRPr lang="th-TH"/>
        </a:p>
      </dgm:t>
    </dgm:pt>
    <dgm:pt modelId="{B92E4726-8C8C-4C8A-8A82-F623F56065D4}">
      <dgm:prSet phldrT="[ข้อความ]"/>
      <dgm:spPr/>
      <dgm:t>
        <a:bodyPr/>
        <a:lstStyle/>
        <a:p>
          <a:r>
            <a:rPr lang="th-TH" dirty="0" err="1" smtClean="0"/>
            <a:t>บูรณา</a:t>
          </a:r>
          <a:r>
            <a:rPr lang="th-TH" dirty="0" smtClean="0"/>
            <a:t>การทุกภาคส่วนเป็นเครือข่ายการจัดการน้ำ</a:t>
          </a:r>
          <a:endParaRPr lang="th-TH" dirty="0"/>
        </a:p>
      </dgm:t>
    </dgm:pt>
    <dgm:pt modelId="{2D478DBA-D7A2-41B3-A99D-FBE7A73254DB}" type="parTrans" cxnId="{6CA5AEBB-7CA8-439F-B80D-E84720FD4E96}">
      <dgm:prSet/>
      <dgm:spPr/>
      <dgm:t>
        <a:bodyPr/>
        <a:lstStyle/>
        <a:p>
          <a:endParaRPr lang="th-TH"/>
        </a:p>
      </dgm:t>
    </dgm:pt>
    <dgm:pt modelId="{29722C82-861A-4A3D-8EBB-6514B0600756}" type="sibTrans" cxnId="{6CA5AEBB-7CA8-439F-B80D-E84720FD4E96}">
      <dgm:prSet/>
      <dgm:spPr/>
      <dgm:t>
        <a:bodyPr/>
        <a:lstStyle/>
        <a:p>
          <a:endParaRPr lang="th-TH"/>
        </a:p>
      </dgm:t>
    </dgm:pt>
    <dgm:pt modelId="{D95170EB-F24E-4B47-955F-43FAF98FFA01}">
      <dgm:prSet phldrT="[ข้อความ]"/>
      <dgm:spPr/>
      <dgm:t>
        <a:bodyPr/>
        <a:lstStyle/>
        <a:p>
          <a:r>
            <a:rPr lang="th-TH" dirty="0" smtClean="0"/>
            <a:t>มีข้อมูล </a:t>
          </a:r>
          <a:r>
            <a:rPr lang="th-TH" dirty="0" err="1" smtClean="0"/>
            <a:t>เทคโนโล</a:t>
          </a:r>
          <a:r>
            <a:rPr lang="th-TH" dirty="0" smtClean="0"/>
            <a:t>ยี่ในการคาดการณ์ทายผล</a:t>
          </a:r>
          <a:endParaRPr lang="th-TH" dirty="0"/>
        </a:p>
      </dgm:t>
    </dgm:pt>
    <dgm:pt modelId="{C291DE32-729D-4328-A0E2-B5553016F0DA}" type="parTrans" cxnId="{45F7EAD1-13BF-4D1A-856D-2A8910880BDF}">
      <dgm:prSet/>
      <dgm:spPr/>
      <dgm:t>
        <a:bodyPr/>
        <a:lstStyle/>
        <a:p>
          <a:endParaRPr lang="th-TH"/>
        </a:p>
      </dgm:t>
    </dgm:pt>
    <dgm:pt modelId="{5EBDC750-3A81-4188-8CCE-0E6FA6A49CAA}" type="sibTrans" cxnId="{45F7EAD1-13BF-4D1A-856D-2A8910880BDF}">
      <dgm:prSet/>
      <dgm:spPr/>
      <dgm:t>
        <a:bodyPr/>
        <a:lstStyle/>
        <a:p>
          <a:endParaRPr lang="th-TH"/>
        </a:p>
      </dgm:t>
    </dgm:pt>
    <dgm:pt modelId="{0961BC50-EF25-45E7-8C14-8FFB68FB95B4}">
      <dgm:prSet phldrT="[ข้อความ]"/>
      <dgm:spPr/>
      <dgm:t>
        <a:bodyPr/>
        <a:lstStyle/>
        <a:p>
          <a:r>
            <a:rPr lang="th-TH" dirty="0" smtClean="0"/>
            <a:t>ลดการใช้สารเคมี</a:t>
          </a:r>
          <a:endParaRPr lang="th-TH" dirty="0"/>
        </a:p>
      </dgm:t>
    </dgm:pt>
    <dgm:pt modelId="{207F5AC3-4C06-4670-B497-F8CC98471CC7}" type="parTrans" cxnId="{2B1B20C8-9D92-4889-B56D-7E6B47C802BD}">
      <dgm:prSet/>
      <dgm:spPr/>
      <dgm:t>
        <a:bodyPr/>
        <a:lstStyle/>
        <a:p>
          <a:endParaRPr lang="th-TH"/>
        </a:p>
      </dgm:t>
    </dgm:pt>
    <dgm:pt modelId="{792D4FBE-7867-444B-9588-4E5A527273FE}" type="sibTrans" cxnId="{2B1B20C8-9D92-4889-B56D-7E6B47C802BD}">
      <dgm:prSet/>
      <dgm:spPr/>
      <dgm:t>
        <a:bodyPr/>
        <a:lstStyle/>
        <a:p>
          <a:endParaRPr lang="th-TH"/>
        </a:p>
      </dgm:t>
    </dgm:pt>
    <dgm:pt modelId="{8478FDD8-8CE0-4FAB-8972-0DF57EBB4E22}" type="pres">
      <dgm:prSet presAssocID="{5ACD97E3-6F13-4840-8C04-901393BFC3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F23ADE9C-A955-4C79-B769-CBC66FB47D17}" type="pres">
      <dgm:prSet presAssocID="{F1C8FB76-1EB5-4D21-AF4B-918D11932ECA}" presName="thickLine" presStyleLbl="alignNode1" presStyleIdx="0" presStyleCnt="1"/>
      <dgm:spPr/>
    </dgm:pt>
    <dgm:pt modelId="{E5BFFE85-C0C0-47FE-9A8F-3129A63C1261}" type="pres">
      <dgm:prSet presAssocID="{F1C8FB76-1EB5-4D21-AF4B-918D11932ECA}" presName="horz1" presStyleCnt="0"/>
      <dgm:spPr/>
    </dgm:pt>
    <dgm:pt modelId="{AD5C271C-4019-47F8-BEDC-0588B733A7CC}" type="pres">
      <dgm:prSet presAssocID="{F1C8FB76-1EB5-4D21-AF4B-918D11932ECA}" presName="tx1" presStyleLbl="revTx" presStyleIdx="0" presStyleCnt="4"/>
      <dgm:spPr/>
      <dgm:t>
        <a:bodyPr/>
        <a:lstStyle/>
        <a:p>
          <a:endParaRPr lang="th-TH"/>
        </a:p>
      </dgm:t>
    </dgm:pt>
    <dgm:pt modelId="{9F5097DE-300F-49A6-AAA8-582B3ACCEDC0}" type="pres">
      <dgm:prSet presAssocID="{F1C8FB76-1EB5-4D21-AF4B-918D11932ECA}" presName="vert1" presStyleCnt="0"/>
      <dgm:spPr/>
    </dgm:pt>
    <dgm:pt modelId="{5904A115-1823-49D0-B202-6E5397FBD555}" type="pres">
      <dgm:prSet presAssocID="{B92E4726-8C8C-4C8A-8A82-F623F56065D4}" presName="vertSpace2a" presStyleCnt="0"/>
      <dgm:spPr/>
    </dgm:pt>
    <dgm:pt modelId="{95635FDC-E3E9-439D-AD74-7BF280777A81}" type="pres">
      <dgm:prSet presAssocID="{B92E4726-8C8C-4C8A-8A82-F623F56065D4}" presName="horz2" presStyleCnt="0"/>
      <dgm:spPr/>
    </dgm:pt>
    <dgm:pt modelId="{B3D19819-25C1-4B47-9B61-6FB66B5E1A37}" type="pres">
      <dgm:prSet presAssocID="{B92E4726-8C8C-4C8A-8A82-F623F56065D4}" presName="horzSpace2" presStyleCnt="0"/>
      <dgm:spPr/>
    </dgm:pt>
    <dgm:pt modelId="{20B8A38F-79E1-4DBB-A569-975747BA4B29}" type="pres">
      <dgm:prSet presAssocID="{B92E4726-8C8C-4C8A-8A82-F623F56065D4}" presName="tx2" presStyleLbl="revTx" presStyleIdx="1" presStyleCnt="4"/>
      <dgm:spPr/>
      <dgm:t>
        <a:bodyPr/>
        <a:lstStyle/>
        <a:p>
          <a:endParaRPr lang="th-TH"/>
        </a:p>
      </dgm:t>
    </dgm:pt>
    <dgm:pt modelId="{333732D1-C459-4629-AE0A-EA83217E1D53}" type="pres">
      <dgm:prSet presAssocID="{B92E4726-8C8C-4C8A-8A82-F623F56065D4}" presName="vert2" presStyleCnt="0"/>
      <dgm:spPr/>
    </dgm:pt>
    <dgm:pt modelId="{BDF2BC0B-0827-471D-B55B-88472BF7507C}" type="pres">
      <dgm:prSet presAssocID="{B92E4726-8C8C-4C8A-8A82-F623F56065D4}" presName="thinLine2b" presStyleLbl="callout" presStyleIdx="0" presStyleCnt="3"/>
      <dgm:spPr/>
    </dgm:pt>
    <dgm:pt modelId="{D8C847BD-5901-4DB2-8062-7B8FD8666B76}" type="pres">
      <dgm:prSet presAssocID="{B92E4726-8C8C-4C8A-8A82-F623F56065D4}" presName="vertSpace2b" presStyleCnt="0"/>
      <dgm:spPr/>
    </dgm:pt>
    <dgm:pt modelId="{2AE44A36-EE92-410A-BC00-C5DDE01ADE5F}" type="pres">
      <dgm:prSet presAssocID="{D95170EB-F24E-4B47-955F-43FAF98FFA01}" presName="horz2" presStyleCnt="0"/>
      <dgm:spPr/>
    </dgm:pt>
    <dgm:pt modelId="{44A483AC-DD79-4ACE-A291-F5DA488E6F0E}" type="pres">
      <dgm:prSet presAssocID="{D95170EB-F24E-4B47-955F-43FAF98FFA01}" presName="horzSpace2" presStyleCnt="0"/>
      <dgm:spPr/>
    </dgm:pt>
    <dgm:pt modelId="{BF5CE4B2-687E-416C-8F36-398E723E4DA2}" type="pres">
      <dgm:prSet presAssocID="{D95170EB-F24E-4B47-955F-43FAF98FFA01}" presName="tx2" presStyleLbl="revTx" presStyleIdx="2" presStyleCnt="4"/>
      <dgm:spPr/>
      <dgm:t>
        <a:bodyPr/>
        <a:lstStyle/>
        <a:p>
          <a:endParaRPr lang="th-TH"/>
        </a:p>
      </dgm:t>
    </dgm:pt>
    <dgm:pt modelId="{9F2D3012-75A5-413D-92E5-F26EC3F4513D}" type="pres">
      <dgm:prSet presAssocID="{D95170EB-F24E-4B47-955F-43FAF98FFA01}" presName="vert2" presStyleCnt="0"/>
      <dgm:spPr/>
    </dgm:pt>
    <dgm:pt modelId="{3ED96204-0E38-4559-88C2-7C4F0C57CC2F}" type="pres">
      <dgm:prSet presAssocID="{D95170EB-F24E-4B47-955F-43FAF98FFA01}" presName="thinLine2b" presStyleLbl="callout" presStyleIdx="1" presStyleCnt="3"/>
      <dgm:spPr/>
    </dgm:pt>
    <dgm:pt modelId="{715EC93A-87B3-4E9F-916E-90E3A296C7F3}" type="pres">
      <dgm:prSet presAssocID="{D95170EB-F24E-4B47-955F-43FAF98FFA01}" presName="vertSpace2b" presStyleCnt="0"/>
      <dgm:spPr/>
    </dgm:pt>
    <dgm:pt modelId="{9FEAC66F-72D6-4808-AEC4-31313EBE92CF}" type="pres">
      <dgm:prSet presAssocID="{0961BC50-EF25-45E7-8C14-8FFB68FB95B4}" presName="horz2" presStyleCnt="0"/>
      <dgm:spPr/>
    </dgm:pt>
    <dgm:pt modelId="{2CABD5AB-9BC5-49CF-A98B-2D40AC86518B}" type="pres">
      <dgm:prSet presAssocID="{0961BC50-EF25-45E7-8C14-8FFB68FB95B4}" presName="horzSpace2" presStyleCnt="0"/>
      <dgm:spPr/>
    </dgm:pt>
    <dgm:pt modelId="{EE8F8516-D3AA-43AB-B2CD-3A9D84AB8978}" type="pres">
      <dgm:prSet presAssocID="{0961BC50-EF25-45E7-8C14-8FFB68FB95B4}" presName="tx2" presStyleLbl="revTx" presStyleIdx="3" presStyleCnt="4"/>
      <dgm:spPr/>
      <dgm:t>
        <a:bodyPr/>
        <a:lstStyle/>
        <a:p>
          <a:endParaRPr lang="th-TH"/>
        </a:p>
      </dgm:t>
    </dgm:pt>
    <dgm:pt modelId="{5EAA6D35-EC52-4578-8E1A-84D929D228C6}" type="pres">
      <dgm:prSet presAssocID="{0961BC50-EF25-45E7-8C14-8FFB68FB95B4}" presName="vert2" presStyleCnt="0"/>
      <dgm:spPr/>
    </dgm:pt>
    <dgm:pt modelId="{D3F852FD-38CA-4862-8AA6-75D9AFA9272D}" type="pres">
      <dgm:prSet presAssocID="{0961BC50-EF25-45E7-8C14-8FFB68FB95B4}" presName="thinLine2b" presStyleLbl="callout" presStyleIdx="2" presStyleCnt="3"/>
      <dgm:spPr/>
    </dgm:pt>
    <dgm:pt modelId="{D43028DC-DFAE-4CF7-A544-26BB80C0D501}" type="pres">
      <dgm:prSet presAssocID="{0961BC50-EF25-45E7-8C14-8FFB68FB95B4}" presName="vertSpace2b" presStyleCnt="0"/>
      <dgm:spPr/>
    </dgm:pt>
  </dgm:ptLst>
  <dgm:cxnLst>
    <dgm:cxn modelId="{2B1B20C8-9D92-4889-B56D-7E6B47C802BD}" srcId="{F1C8FB76-1EB5-4D21-AF4B-918D11932ECA}" destId="{0961BC50-EF25-45E7-8C14-8FFB68FB95B4}" srcOrd="2" destOrd="0" parTransId="{207F5AC3-4C06-4670-B497-F8CC98471CC7}" sibTransId="{792D4FBE-7867-444B-9588-4E5A527273FE}"/>
    <dgm:cxn modelId="{FEECC8DB-2159-4F17-B141-D521A1B7B420}" type="presOf" srcId="{D95170EB-F24E-4B47-955F-43FAF98FFA01}" destId="{BF5CE4B2-687E-416C-8F36-398E723E4DA2}" srcOrd="0" destOrd="0" presId="urn:microsoft.com/office/officeart/2008/layout/LinedList"/>
    <dgm:cxn modelId="{51E1A9F3-E395-4773-9B76-DED8A2453CE8}" type="presOf" srcId="{5ACD97E3-6F13-4840-8C04-901393BFC325}" destId="{8478FDD8-8CE0-4FAB-8972-0DF57EBB4E22}" srcOrd="0" destOrd="0" presId="urn:microsoft.com/office/officeart/2008/layout/LinedList"/>
    <dgm:cxn modelId="{39C2F16E-E177-4454-A100-F66BBB1C416D}" type="presOf" srcId="{F1C8FB76-1EB5-4D21-AF4B-918D11932ECA}" destId="{AD5C271C-4019-47F8-BEDC-0588B733A7CC}" srcOrd="0" destOrd="0" presId="urn:microsoft.com/office/officeart/2008/layout/LinedList"/>
    <dgm:cxn modelId="{45F7EAD1-13BF-4D1A-856D-2A8910880BDF}" srcId="{F1C8FB76-1EB5-4D21-AF4B-918D11932ECA}" destId="{D95170EB-F24E-4B47-955F-43FAF98FFA01}" srcOrd="1" destOrd="0" parTransId="{C291DE32-729D-4328-A0E2-B5553016F0DA}" sibTransId="{5EBDC750-3A81-4188-8CCE-0E6FA6A49CAA}"/>
    <dgm:cxn modelId="{6CA5AEBB-7CA8-439F-B80D-E84720FD4E96}" srcId="{F1C8FB76-1EB5-4D21-AF4B-918D11932ECA}" destId="{B92E4726-8C8C-4C8A-8A82-F623F56065D4}" srcOrd="0" destOrd="0" parTransId="{2D478DBA-D7A2-41B3-A99D-FBE7A73254DB}" sibTransId="{29722C82-861A-4A3D-8EBB-6514B0600756}"/>
    <dgm:cxn modelId="{B04F86F2-6954-4F3A-85FF-F0D816D296ED}" srcId="{5ACD97E3-6F13-4840-8C04-901393BFC325}" destId="{F1C8FB76-1EB5-4D21-AF4B-918D11932ECA}" srcOrd="0" destOrd="0" parTransId="{24BD3849-81F8-4DC0-89AF-00D7BBF934B4}" sibTransId="{45FF37C7-FDC6-4508-BC42-BE5B5FBCD749}"/>
    <dgm:cxn modelId="{FCC62344-2A85-4ACD-B744-43B4BD41C13F}" type="presOf" srcId="{0961BC50-EF25-45E7-8C14-8FFB68FB95B4}" destId="{EE8F8516-D3AA-43AB-B2CD-3A9D84AB8978}" srcOrd="0" destOrd="0" presId="urn:microsoft.com/office/officeart/2008/layout/LinedList"/>
    <dgm:cxn modelId="{1D16060B-B88D-4C35-AFD2-6A382A29B40E}" type="presOf" srcId="{B92E4726-8C8C-4C8A-8A82-F623F56065D4}" destId="{20B8A38F-79E1-4DBB-A569-975747BA4B29}" srcOrd="0" destOrd="0" presId="urn:microsoft.com/office/officeart/2008/layout/LinedList"/>
    <dgm:cxn modelId="{9C156EA6-6DD4-42BF-A0D0-98FE95E432DB}" type="presParOf" srcId="{8478FDD8-8CE0-4FAB-8972-0DF57EBB4E22}" destId="{F23ADE9C-A955-4C79-B769-CBC66FB47D17}" srcOrd="0" destOrd="0" presId="urn:microsoft.com/office/officeart/2008/layout/LinedList"/>
    <dgm:cxn modelId="{D15661C4-1849-41FA-BDE6-052259906300}" type="presParOf" srcId="{8478FDD8-8CE0-4FAB-8972-0DF57EBB4E22}" destId="{E5BFFE85-C0C0-47FE-9A8F-3129A63C1261}" srcOrd="1" destOrd="0" presId="urn:microsoft.com/office/officeart/2008/layout/LinedList"/>
    <dgm:cxn modelId="{A671A0B2-C097-4F3D-81AF-B1E74CD2C97E}" type="presParOf" srcId="{E5BFFE85-C0C0-47FE-9A8F-3129A63C1261}" destId="{AD5C271C-4019-47F8-BEDC-0588B733A7CC}" srcOrd="0" destOrd="0" presId="urn:microsoft.com/office/officeart/2008/layout/LinedList"/>
    <dgm:cxn modelId="{0307164B-035B-411B-8E97-211772548C7B}" type="presParOf" srcId="{E5BFFE85-C0C0-47FE-9A8F-3129A63C1261}" destId="{9F5097DE-300F-49A6-AAA8-582B3ACCEDC0}" srcOrd="1" destOrd="0" presId="urn:microsoft.com/office/officeart/2008/layout/LinedList"/>
    <dgm:cxn modelId="{2C5A9AED-29C0-42E0-8139-F34C87AE96D1}" type="presParOf" srcId="{9F5097DE-300F-49A6-AAA8-582B3ACCEDC0}" destId="{5904A115-1823-49D0-B202-6E5397FBD555}" srcOrd="0" destOrd="0" presId="urn:microsoft.com/office/officeart/2008/layout/LinedList"/>
    <dgm:cxn modelId="{509D1601-F8F1-479B-89C8-413CF587F5DF}" type="presParOf" srcId="{9F5097DE-300F-49A6-AAA8-582B3ACCEDC0}" destId="{95635FDC-E3E9-439D-AD74-7BF280777A81}" srcOrd="1" destOrd="0" presId="urn:microsoft.com/office/officeart/2008/layout/LinedList"/>
    <dgm:cxn modelId="{2DE60F3B-763B-4CB5-90FE-3393966EFEF2}" type="presParOf" srcId="{95635FDC-E3E9-439D-AD74-7BF280777A81}" destId="{B3D19819-25C1-4B47-9B61-6FB66B5E1A37}" srcOrd="0" destOrd="0" presId="urn:microsoft.com/office/officeart/2008/layout/LinedList"/>
    <dgm:cxn modelId="{F3ABAE07-6242-462B-9761-2F5ABF862F59}" type="presParOf" srcId="{95635FDC-E3E9-439D-AD74-7BF280777A81}" destId="{20B8A38F-79E1-4DBB-A569-975747BA4B29}" srcOrd="1" destOrd="0" presId="urn:microsoft.com/office/officeart/2008/layout/LinedList"/>
    <dgm:cxn modelId="{0F14D61D-B94F-4038-8342-3AE594CB0354}" type="presParOf" srcId="{95635FDC-E3E9-439D-AD74-7BF280777A81}" destId="{333732D1-C459-4629-AE0A-EA83217E1D53}" srcOrd="2" destOrd="0" presId="urn:microsoft.com/office/officeart/2008/layout/LinedList"/>
    <dgm:cxn modelId="{33B09485-D4C9-4074-B906-6E09CBA52260}" type="presParOf" srcId="{9F5097DE-300F-49A6-AAA8-582B3ACCEDC0}" destId="{BDF2BC0B-0827-471D-B55B-88472BF7507C}" srcOrd="2" destOrd="0" presId="urn:microsoft.com/office/officeart/2008/layout/LinedList"/>
    <dgm:cxn modelId="{753DDA1C-1215-4A10-BB53-77303B2BCD6C}" type="presParOf" srcId="{9F5097DE-300F-49A6-AAA8-582B3ACCEDC0}" destId="{D8C847BD-5901-4DB2-8062-7B8FD8666B76}" srcOrd="3" destOrd="0" presId="urn:microsoft.com/office/officeart/2008/layout/LinedList"/>
    <dgm:cxn modelId="{876FA386-9434-4E70-80C0-44730DB61E76}" type="presParOf" srcId="{9F5097DE-300F-49A6-AAA8-582B3ACCEDC0}" destId="{2AE44A36-EE92-410A-BC00-C5DDE01ADE5F}" srcOrd="4" destOrd="0" presId="urn:microsoft.com/office/officeart/2008/layout/LinedList"/>
    <dgm:cxn modelId="{A89AF3B1-2403-4234-9654-D80D83E945B0}" type="presParOf" srcId="{2AE44A36-EE92-410A-BC00-C5DDE01ADE5F}" destId="{44A483AC-DD79-4ACE-A291-F5DA488E6F0E}" srcOrd="0" destOrd="0" presId="urn:microsoft.com/office/officeart/2008/layout/LinedList"/>
    <dgm:cxn modelId="{A6CE560F-D6F2-4C77-BA85-22FB00A49923}" type="presParOf" srcId="{2AE44A36-EE92-410A-BC00-C5DDE01ADE5F}" destId="{BF5CE4B2-687E-416C-8F36-398E723E4DA2}" srcOrd="1" destOrd="0" presId="urn:microsoft.com/office/officeart/2008/layout/LinedList"/>
    <dgm:cxn modelId="{D2216982-920E-49D9-93E1-8BDD90687BBF}" type="presParOf" srcId="{2AE44A36-EE92-410A-BC00-C5DDE01ADE5F}" destId="{9F2D3012-75A5-413D-92E5-F26EC3F4513D}" srcOrd="2" destOrd="0" presId="urn:microsoft.com/office/officeart/2008/layout/LinedList"/>
    <dgm:cxn modelId="{D27ED836-0138-45B4-A4BB-8E18D0CE1218}" type="presParOf" srcId="{9F5097DE-300F-49A6-AAA8-582B3ACCEDC0}" destId="{3ED96204-0E38-4559-88C2-7C4F0C57CC2F}" srcOrd="5" destOrd="0" presId="urn:microsoft.com/office/officeart/2008/layout/LinedList"/>
    <dgm:cxn modelId="{4E7BEE96-C4C3-433E-8088-D3DAA6552B95}" type="presParOf" srcId="{9F5097DE-300F-49A6-AAA8-582B3ACCEDC0}" destId="{715EC93A-87B3-4E9F-916E-90E3A296C7F3}" srcOrd="6" destOrd="0" presId="urn:microsoft.com/office/officeart/2008/layout/LinedList"/>
    <dgm:cxn modelId="{DA9B0318-AFFB-42F3-99BE-4B898BBD3487}" type="presParOf" srcId="{9F5097DE-300F-49A6-AAA8-582B3ACCEDC0}" destId="{9FEAC66F-72D6-4808-AEC4-31313EBE92CF}" srcOrd="7" destOrd="0" presId="urn:microsoft.com/office/officeart/2008/layout/LinedList"/>
    <dgm:cxn modelId="{EF7F74E2-34AA-4CC0-8E2F-9392A702C633}" type="presParOf" srcId="{9FEAC66F-72D6-4808-AEC4-31313EBE92CF}" destId="{2CABD5AB-9BC5-49CF-A98B-2D40AC86518B}" srcOrd="0" destOrd="0" presId="urn:microsoft.com/office/officeart/2008/layout/LinedList"/>
    <dgm:cxn modelId="{34F5E860-86C6-4864-B765-B52E497AF7BE}" type="presParOf" srcId="{9FEAC66F-72D6-4808-AEC4-31313EBE92CF}" destId="{EE8F8516-D3AA-43AB-B2CD-3A9D84AB8978}" srcOrd="1" destOrd="0" presId="urn:microsoft.com/office/officeart/2008/layout/LinedList"/>
    <dgm:cxn modelId="{94B35EDD-F3E0-4BBA-81C0-9957FCA0FD51}" type="presParOf" srcId="{9FEAC66F-72D6-4808-AEC4-31313EBE92CF}" destId="{5EAA6D35-EC52-4578-8E1A-84D929D228C6}" srcOrd="2" destOrd="0" presId="urn:microsoft.com/office/officeart/2008/layout/LinedList"/>
    <dgm:cxn modelId="{596C3EEB-0503-4255-8706-768B44B1C67C}" type="presParOf" srcId="{9F5097DE-300F-49A6-AAA8-582B3ACCEDC0}" destId="{D3F852FD-38CA-4862-8AA6-75D9AFA9272D}" srcOrd="8" destOrd="0" presId="urn:microsoft.com/office/officeart/2008/layout/LinedList"/>
    <dgm:cxn modelId="{2395F685-3A47-481A-A318-F9490CFF2069}" type="presParOf" srcId="{9F5097DE-300F-49A6-AAA8-582B3ACCEDC0}" destId="{D43028DC-DFAE-4CF7-A544-26BB80C0D50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ACD97E3-6F13-4840-8C04-901393BFC3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C8FB76-1EB5-4D21-AF4B-918D11932ECA}">
      <dgm:prSet phldrT="[ข้อความ]" phldr="1"/>
      <dgm:spPr/>
      <dgm:t>
        <a:bodyPr/>
        <a:lstStyle/>
        <a:p>
          <a:endParaRPr lang="th-TH"/>
        </a:p>
      </dgm:t>
    </dgm:pt>
    <dgm:pt modelId="{24BD3849-81F8-4DC0-89AF-00D7BBF934B4}" type="parTrans" cxnId="{B04F86F2-6954-4F3A-85FF-F0D816D296ED}">
      <dgm:prSet/>
      <dgm:spPr/>
      <dgm:t>
        <a:bodyPr/>
        <a:lstStyle/>
        <a:p>
          <a:endParaRPr lang="th-TH"/>
        </a:p>
      </dgm:t>
    </dgm:pt>
    <dgm:pt modelId="{45FF37C7-FDC6-4508-BC42-BE5B5FBCD749}" type="sibTrans" cxnId="{B04F86F2-6954-4F3A-85FF-F0D816D296ED}">
      <dgm:prSet/>
      <dgm:spPr/>
      <dgm:t>
        <a:bodyPr/>
        <a:lstStyle/>
        <a:p>
          <a:endParaRPr lang="th-TH"/>
        </a:p>
      </dgm:t>
    </dgm:pt>
    <dgm:pt modelId="{B92E4726-8C8C-4C8A-8A82-F623F56065D4}">
      <dgm:prSet phldrT="[ข้อความ]"/>
      <dgm:spPr/>
      <dgm:t>
        <a:bodyPr/>
        <a:lstStyle/>
        <a:p>
          <a:r>
            <a:rPr lang="th-TH" dirty="0" smtClean="0"/>
            <a:t>มีสื่อ</a:t>
          </a:r>
          <a:endParaRPr lang="th-TH" dirty="0"/>
        </a:p>
      </dgm:t>
    </dgm:pt>
    <dgm:pt modelId="{2D478DBA-D7A2-41B3-A99D-FBE7A73254DB}" type="parTrans" cxnId="{6CA5AEBB-7CA8-439F-B80D-E84720FD4E96}">
      <dgm:prSet/>
      <dgm:spPr/>
      <dgm:t>
        <a:bodyPr/>
        <a:lstStyle/>
        <a:p>
          <a:endParaRPr lang="th-TH"/>
        </a:p>
      </dgm:t>
    </dgm:pt>
    <dgm:pt modelId="{29722C82-861A-4A3D-8EBB-6514B0600756}" type="sibTrans" cxnId="{6CA5AEBB-7CA8-439F-B80D-E84720FD4E96}">
      <dgm:prSet/>
      <dgm:spPr/>
      <dgm:t>
        <a:bodyPr/>
        <a:lstStyle/>
        <a:p>
          <a:endParaRPr lang="th-TH"/>
        </a:p>
      </dgm:t>
    </dgm:pt>
    <dgm:pt modelId="{D95170EB-F24E-4B47-955F-43FAF98FFA01}">
      <dgm:prSet phldrT="[ข้อความ]"/>
      <dgm:spPr/>
      <dgm:t>
        <a:bodyPr/>
        <a:lstStyle/>
        <a:p>
          <a:r>
            <a:rPr lang="th-TH" dirty="0" smtClean="0"/>
            <a:t>จัดการน้ำทั้งในระดับรูปธรรมทั้งครัวเรือน</a:t>
          </a:r>
          <a:endParaRPr lang="th-TH" dirty="0"/>
        </a:p>
      </dgm:t>
    </dgm:pt>
    <dgm:pt modelId="{C291DE32-729D-4328-A0E2-B5553016F0DA}" type="parTrans" cxnId="{45F7EAD1-13BF-4D1A-856D-2A8910880BDF}">
      <dgm:prSet/>
      <dgm:spPr/>
      <dgm:t>
        <a:bodyPr/>
        <a:lstStyle/>
        <a:p>
          <a:endParaRPr lang="th-TH"/>
        </a:p>
      </dgm:t>
    </dgm:pt>
    <dgm:pt modelId="{5EBDC750-3A81-4188-8CCE-0E6FA6A49CAA}" type="sibTrans" cxnId="{45F7EAD1-13BF-4D1A-856D-2A8910880BDF}">
      <dgm:prSet/>
      <dgm:spPr/>
      <dgm:t>
        <a:bodyPr/>
        <a:lstStyle/>
        <a:p>
          <a:endParaRPr lang="th-TH"/>
        </a:p>
      </dgm:t>
    </dgm:pt>
    <dgm:pt modelId="{0961BC50-EF25-45E7-8C14-8FFB68FB95B4}">
      <dgm:prSet phldrT="[ข้อความ]"/>
      <dgm:spPr/>
      <dgm:t>
        <a:bodyPr/>
        <a:lstStyle/>
        <a:p>
          <a:endParaRPr lang="th-TH" dirty="0"/>
        </a:p>
      </dgm:t>
    </dgm:pt>
    <dgm:pt modelId="{207F5AC3-4C06-4670-B497-F8CC98471CC7}" type="parTrans" cxnId="{2B1B20C8-9D92-4889-B56D-7E6B47C802BD}">
      <dgm:prSet/>
      <dgm:spPr/>
      <dgm:t>
        <a:bodyPr/>
        <a:lstStyle/>
        <a:p>
          <a:endParaRPr lang="th-TH"/>
        </a:p>
      </dgm:t>
    </dgm:pt>
    <dgm:pt modelId="{792D4FBE-7867-444B-9588-4E5A527273FE}" type="sibTrans" cxnId="{2B1B20C8-9D92-4889-B56D-7E6B47C802BD}">
      <dgm:prSet/>
      <dgm:spPr/>
      <dgm:t>
        <a:bodyPr/>
        <a:lstStyle/>
        <a:p>
          <a:endParaRPr lang="th-TH"/>
        </a:p>
      </dgm:t>
    </dgm:pt>
    <dgm:pt modelId="{8478FDD8-8CE0-4FAB-8972-0DF57EBB4E22}" type="pres">
      <dgm:prSet presAssocID="{5ACD97E3-6F13-4840-8C04-901393BFC3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F23ADE9C-A955-4C79-B769-CBC66FB47D17}" type="pres">
      <dgm:prSet presAssocID="{F1C8FB76-1EB5-4D21-AF4B-918D11932ECA}" presName="thickLine" presStyleLbl="alignNode1" presStyleIdx="0" presStyleCnt="1"/>
      <dgm:spPr/>
    </dgm:pt>
    <dgm:pt modelId="{E5BFFE85-C0C0-47FE-9A8F-3129A63C1261}" type="pres">
      <dgm:prSet presAssocID="{F1C8FB76-1EB5-4D21-AF4B-918D11932ECA}" presName="horz1" presStyleCnt="0"/>
      <dgm:spPr/>
    </dgm:pt>
    <dgm:pt modelId="{AD5C271C-4019-47F8-BEDC-0588B733A7CC}" type="pres">
      <dgm:prSet presAssocID="{F1C8FB76-1EB5-4D21-AF4B-918D11932ECA}" presName="tx1" presStyleLbl="revTx" presStyleIdx="0" presStyleCnt="4"/>
      <dgm:spPr/>
      <dgm:t>
        <a:bodyPr/>
        <a:lstStyle/>
        <a:p>
          <a:endParaRPr lang="th-TH"/>
        </a:p>
      </dgm:t>
    </dgm:pt>
    <dgm:pt modelId="{9F5097DE-300F-49A6-AAA8-582B3ACCEDC0}" type="pres">
      <dgm:prSet presAssocID="{F1C8FB76-1EB5-4D21-AF4B-918D11932ECA}" presName="vert1" presStyleCnt="0"/>
      <dgm:spPr/>
    </dgm:pt>
    <dgm:pt modelId="{5904A115-1823-49D0-B202-6E5397FBD555}" type="pres">
      <dgm:prSet presAssocID="{B92E4726-8C8C-4C8A-8A82-F623F56065D4}" presName="vertSpace2a" presStyleCnt="0"/>
      <dgm:spPr/>
    </dgm:pt>
    <dgm:pt modelId="{95635FDC-E3E9-439D-AD74-7BF280777A81}" type="pres">
      <dgm:prSet presAssocID="{B92E4726-8C8C-4C8A-8A82-F623F56065D4}" presName="horz2" presStyleCnt="0"/>
      <dgm:spPr/>
    </dgm:pt>
    <dgm:pt modelId="{B3D19819-25C1-4B47-9B61-6FB66B5E1A37}" type="pres">
      <dgm:prSet presAssocID="{B92E4726-8C8C-4C8A-8A82-F623F56065D4}" presName="horzSpace2" presStyleCnt="0"/>
      <dgm:spPr/>
    </dgm:pt>
    <dgm:pt modelId="{20B8A38F-79E1-4DBB-A569-975747BA4B29}" type="pres">
      <dgm:prSet presAssocID="{B92E4726-8C8C-4C8A-8A82-F623F56065D4}" presName="tx2" presStyleLbl="revTx" presStyleIdx="1" presStyleCnt="4"/>
      <dgm:spPr/>
      <dgm:t>
        <a:bodyPr/>
        <a:lstStyle/>
        <a:p>
          <a:endParaRPr lang="th-TH"/>
        </a:p>
      </dgm:t>
    </dgm:pt>
    <dgm:pt modelId="{333732D1-C459-4629-AE0A-EA83217E1D53}" type="pres">
      <dgm:prSet presAssocID="{B92E4726-8C8C-4C8A-8A82-F623F56065D4}" presName="vert2" presStyleCnt="0"/>
      <dgm:spPr/>
    </dgm:pt>
    <dgm:pt modelId="{BDF2BC0B-0827-471D-B55B-88472BF7507C}" type="pres">
      <dgm:prSet presAssocID="{B92E4726-8C8C-4C8A-8A82-F623F56065D4}" presName="thinLine2b" presStyleLbl="callout" presStyleIdx="0" presStyleCnt="3"/>
      <dgm:spPr/>
    </dgm:pt>
    <dgm:pt modelId="{D8C847BD-5901-4DB2-8062-7B8FD8666B76}" type="pres">
      <dgm:prSet presAssocID="{B92E4726-8C8C-4C8A-8A82-F623F56065D4}" presName="vertSpace2b" presStyleCnt="0"/>
      <dgm:spPr/>
    </dgm:pt>
    <dgm:pt modelId="{2AE44A36-EE92-410A-BC00-C5DDE01ADE5F}" type="pres">
      <dgm:prSet presAssocID="{D95170EB-F24E-4B47-955F-43FAF98FFA01}" presName="horz2" presStyleCnt="0"/>
      <dgm:spPr/>
    </dgm:pt>
    <dgm:pt modelId="{44A483AC-DD79-4ACE-A291-F5DA488E6F0E}" type="pres">
      <dgm:prSet presAssocID="{D95170EB-F24E-4B47-955F-43FAF98FFA01}" presName="horzSpace2" presStyleCnt="0"/>
      <dgm:spPr/>
    </dgm:pt>
    <dgm:pt modelId="{BF5CE4B2-687E-416C-8F36-398E723E4DA2}" type="pres">
      <dgm:prSet presAssocID="{D95170EB-F24E-4B47-955F-43FAF98FFA01}" presName="tx2" presStyleLbl="revTx" presStyleIdx="2" presStyleCnt="4"/>
      <dgm:spPr/>
      <dgm:t>
        <a:bodyPr/>
        <a:lstStyle/>
        <a:p>
          <a:endParaRPr lang="th-TH"/>
        </a:p>
      </dgm:t>
    </dgm:pt>
    <dgm:pt modelId="{9F2D3012-75A5-413D-92E5-F26EC3F4513D}" type="pres">
      <dgm:prSet presAssocID="{D95170EB-F24E-4B47-955F-43FAF98FFA01}" presName="vert2" presStyleCnt="0"/>
      <dgm:spPr/>
    </dgm:pt>
    <dgm:pt modelId="{3ED96204-0E38-4559-88C2-7C4F0C57CC2F}" type="pres">
      <dgm:prSet presAssocID="{D95170EB-F24E-4B47-955F-43FAF98FFA01}" presName="thinLine2b" presStyleLbl="callout" presStyleIdx="1" presStyleCnt="3"/>
      <dgm:spPr/>
    </dgm:pt>
    <dgm:pt modelId="{715EC93A-87B3-4E9F-916E-90E3A296C7F3}" type="pres">
      <dgm:prSet presAssocID="{D95170EB-F24E-4B47-955F-43FAF98FFA01}" presName="vertSpace2b" presStyleCnt="0"/>
      <dgm:spPr/>
    </dgm:pt>
    <dgm:pt modelId="{9FEAC66F-72D6-4808-AEC4-31313EBE92CF}" type="pres">
      <dgm:prSet presAssocID="{0961BC50-EF25-45E7-8C14-8FFB68FB95B4}" presName="horz2" presStyleCnt="0"/>
      <dgm:spPr/>
    </dgm:pt>
    <dgm:pt modelId="{2CABD5AB-9BC5-49CF-A98B-2D40AC86518B}" type="pres">
      <dgm:prSet presAssocID="{0961BC50-EF25-45E7-8C14-8FFB68FB95B4}" presName="horzSpace2" presStyleCnt="0"/>
      <dgm:spPr/>
    </dgm:pt>
    <dgm:pt modelId="{EE8F8516-D3AA-43AB-B2CD-3A9D84AB8978}" type="pres">
      <dgm:prSet presAssocID="{0961BC50-EF25-45E7-8C14-8FFB68FB95B4}" presName="tx2" presStyleLbl="revTx" presStyleIdx="3" presStyleCnt="4"/>
      <dgm:spPr/>
      <dgm:t>
        <a:bodyPr/>
        <a:lstStyle/>
        <a:p>
          <a:endParaRPr lang="th-TH"/>
        </a:p>
      </dgm:t>
    </dgm:pt>
    <dgm:pt modelId="{5EAA6D35-EC52-4578-8E1A-84D929D228C6}" type="pres">
      <dgm:prSet presAssocID="{0961BC50-EF25-45E7-8C14-8FFB68FB95B4}" presName="vert2" presStyleCnt="0"/>
      <dgm:spPr/>
    </dgm:pt>
    <dgm:pt modelId="{D3F852FD-38CA-4862-8AA6-75D9AFA9272D}" type="pres">
      <dgm:prSet presAssocID="{0961BC50-EF25-45E7-8C14-8FFB68FB95B4}" presName="thinLine2b" presStyleLbl="callout" presStyleIdx="2" presStyleCnt="3"/>
      <dgm:spPr/>
    </dgm:pt>
    <dgm:pt modelId="{D43028DC-DFAE-4CF7-A544-26BB80C0D501}" type="pres">
      <dgm:prSet presAssocID="{0961BC50-EF25-45E7-8C14-8FFB68FB95B4}" presName="vertSpace2b" presStyleCnt="0"/>
      <dgm:spPr/>
    </dgm:pt>
  </dgm:ptLst>
  <dgm:cxnLst>
    <dgm:cxn modelId="{B04F86F2-6954-4F3A-85FF-F0D816D296ED}" srcId="{5ACD97E3-6F13-4840-8C04-901393BFC325}" destId="{F1C8FB76-1EB5-4D21-AF4B-918D11932ECA}" srcOrd="0" destOrd="0" parTransId="{24BD3849-81F8-4DC0-89AF-00D7BBF934B4}" sibTransId="{45FF37C7-FDC6-4508-BC42-BE5B5FBCD749}"/>
    <dgm:cxn modelId="{DA6D538F-9E10-4525-8890-00CDE156CA38}" type="presOf" srcId="{5ACD97E3-6F13-4840-8C04-901393BFC325}" destId="{8478FDD8-8CE0-4FAB-8972-0DF57EBB4E22}" srcOrd="0" destOrd="0" presId="urn:microsoft.com/office/officeart/2008/layout/LinedList"/>
    <dgm:cxn modelId="{5A19B6D6-6C4E-45D4-9EE1-AC223DF59C91}" type="presOf" srcId="{B92E4726-8C8C-4C8A-8A82-F623F56065D4}" destId="{20B8A38F-79E1-4DBB-A569-975747BA4B29}" srcOrd="0" destOrd="0" presId="urn:microsoft.com/office/officeart/2008/layout/LinedList"/>
    <dgm:cxn modelId="{45F7EAD1-13BF-4D1A-856D-2A8910880BDF}" srcId="{F1C8FB76-1EB5-4D21-AF4B-918D11932ECA}" destId="{D95170EB-F24E-4B47-955F-43FAF98FFA01}" srcOrd="1" destOrd="0" parTransId="{C291DE32-729D-4328-A0E2-B5553016F0DA}" sibTransId="{5EBDC750-3A81-4188-8CCE-0E6FA6A49CAA}"/>
    <dgm:cxn modelId="{93C47582-8F3A-47ED-9D36-F3EC557D9301}" type="presOf" srcId="{D95170EB-F24E-4B47-955F-43FAF98FFA01}" destId="{BF5CE4B2-687E-416C-8F36-398E723E4DA2}" srcOrd="0" destOrd="0" presId="urn:microsoft.com/office/officeart/2008/layout/LinedList"/>
    <dgm:cxn modelId="{6CA5AEBB-7CA8-439F-B80D-E84720FD4E96}" srcId="{F1C8FB76-1EB5-4D21-AF4B-918D11932ECA}" destId="{B92E4726-8C8C-4C8A-8A82-F623F56065D4}" srcOrd="0" destOrd="0" parTransId="{2D478DBA-D7A2-41B3-A99D-FBE7A73254DB}" sibTransId="{29722C82-861A-4A3D-8EBB-6514B0600756}"/>
    <dgm:cxn modelId="{D3DD4DFE-2EC8-46B6-8D80-4C6B45D2F4EB}" type="presOf" srcId="{0961BC50-EF25-45E7-8C14-8FFB68FB95B4}" destId="{EE8F8516-D3AA-43AB-B2CD-3A9D84AB8978}" srcOrd="0" destOrd="0" presId="urn:microsoft.com/office/officeart/2008/layout/LinedList"/>
    <dgm:cxn modelId="{2B1B20C8-9D92-4889-B56D-7E6B47C802BD}" srcId="{F1C8FB76-1EB5-4D21-AF4B-918D11932ECA}" destId="{0961BC50-EF25-45E7-8C14-8FFB68FB95B4}" srcOrd="2" destOrd="0" parTransId="{207F5AC3-4C06-4670-B497-F8CC98471CC7}" sibTransId="{792D4FBE-7867-444B-9588-4E5A527273FE}"/>
    <dgm:cxn modelId="{234901C7-D6F9-4A48-BB8C-841357AF9EFD}" type="presOf" srcId="{F1C8FB76-1EB5-4D21-AF4B-918D11932ECA}" destId="{AD5C271C-4019-47F8-BEDC-0588B733A7CC}" srcOrd="0" destOrd="0" presId="urn:microsoft.com/office/officeart/2008/layout/LinedList"/>
    <dgm:cxn modelId="{34166260-794E-4D39-81B2-231E2278EBA7}" type="presParOf" srcId="{8478FDD8-8CE0-4FAB-8972-0DF57EBB4E22}" destId="{F23ADE9C-A955-4C79-B769-CBC66FB47D17}" srcOrd="0" destOrd="0" presId="urn:microsoft.com/office/officeart/2008/layout/LinedList"/>
    <dgm:cxn modelId="{57706DF7-2D24-4DED-90E8-0CA210DEA235}" type="presParOf" srcId="{8478FDD8-8CE0-4FAB-8972-0DF57EBB4E22}" destId="{E5BFFE85-C0C0-47FE-9A8F-3129A63C1261}" srcOrd="1" destOrd="0" presId="urn:microsoft.com/office/officeart/2008/layout/LinedList"/>
    <dgm:cxn modelId="{138C502B-3A5C-489F-9FA9-184BDA9E9875}" type="presParOf" srcId="{E5BFFE85-C0C0-47FE-9A8F-3129A63C1261}" destId="{AD5C271C-4019-47F8-BEDC-0588B733A7CC}" srcOrd="0" destOrd="0" presId="urn:microsoft.com/office/officeart/2008/layout/LinedList"/>
    <dgm:cxn modelId="{F43F9D63-1BE7-4D9D-AD9B-7E3EA8680159}" type="presParOf" srcId="{E5BFFE85-C0C0-47FE-9A8F-3129A63C1261}" destId="{9F5097DE-300F-49A6-AAA8-582B3ACCEDC0}" srcOrd="1" destOrd="0" presId="urn:microsoft.com/office/officeart/2008/layout/LinedList"/>
    <dgm:cxn modelId="{DB2304C1-1E95-4E78-9693-094606C81098}" type="presParOf" srcId="{9F5097DE-300F-49A6-AAA8-582B3ACCEDC0}" destId="{5904A115-1823-49D0-B202-6E5397FBD555}" srcOrd="0" destOrd="0" presId="urn:microsoft.com/office/officeart/2008/layout/LinedList"/>
    <dgm:cxn modelId="{2A697047-5FED-4450-AD0B-2993E6A78656}" type="presParOf" srcId="{9F5097DE-300F-49A6-AAA8-582B3ACCEDC0}" destId="{95635FDC-E3E9-439D-AD74-7BF280777A81}" srcOrd="1" destOrd="0" presId="urn:microsoft.com/office/officeart/2008/layout/LinedList"/>
    <dgm:cxn modelId="{DEB72C53-E1AB-4E18-A737-632E19E8A410}" type="presParOf" srcId="{95635FDC-E3E9-439D-AD74-7BF280777A81}" destId="{B3D19819-25C1-4B47-9B61-6FB66B5E1A37}" srcOrd="0" destOrd="0" presId="urn:microsoft.com/office/officeart/2008/layout/LinedList"/>
    <dgm:cxn modelId="{FEB9867A-05B2-4311-A39E-737203AEF840}" type="presParOf" srcId="{95635FDC-E3E9-439D-AD74-7BF280777A81}" destId="{20B8A38F-79E1-4DBB-A569-975747BA4B29}" srcOrd="1" destOrd="0" presId="urn:microsoft.com/office/officeart/2008/layout/LinedList"/>
    <dgm:cxn modelId="{C9EDAB5F-BDD7-44F8-8FD8-53947168BE43}" type="presParOf" srcId="{95635FDC-E3E9-439D-AD74-7BF280777A81}" destId="{333732D1-C459-4629-AE0A-EA83217E1D53}" srcOrd="2" destOrd="0" presId="urn:microsoft.com/office/officeart/2008/layout/LinedList"/>
    <dgm:cxn modelId="{8924A522-3EC7-4241-98D2-DDB53DD0CD00}" type="presParOf" srcId="{9F5097DE-300F-49A6-AAA8-582B3ACCEDC0}" destId="{BDF2BC0B-0827-471D-B55B-88472BF7507C}" srcOrd="2" destOrd="0" presId="urn:microsoft.com/office/officeart/2008/layout/LinedList"/>
    <dgm:cxn modelId="{C9197E90-2729-421F-A8F6-E2B355B162A8}" type="presParOf" srcId="{9F5097DE-300F-49A6-AAA8-582B3ACCEDC0}" destId="{D8C847BD-5901-4DB2-8062-7B8FD8666B76}" srcOrd="3" destOrd="0" presId="urn:microsoft.com/office/officeart/2008/layout/LinedList"/>
    <dgm:cxn modelId="{814E7AD8-9B74-4ACC-912C-A608340A1BB0}" type="presParOf" srcId="{9F5097DE-300F-49A6-AAA8-582B3ACCEDC0}" destId="{2AE44A36-EE92-410A-BC00-C5DDE01ADE5F}" srcOrd="4" destOrd="0" presId="urn:microsoft.com/office/officeart/2008/layout/LinedList"/>
    <dgm:cxn modelId="{E30304FB-9D3A-41B5-898C-056EC5F39022}" type="presParOf" srcId="{2AE44A36-EE92-410A-BC00-C5DDE01ADE5F}" destId="{44A483AC-DD79-4ACE-A291-F5DA488E6F0E}" srcOrd="0" destOrd="0" presId="urn:microsoft.com/office/officeart/2008/layout/LinedList"/>
    <dgm:cxn modelId="{AB3F50A6-D825-4A73-A49F-E877F63F9F95}" type="presParOf" srcId="{2AE44A36-EE92-410A-BC00-C5DDE01ADE5F}" destId="{BF5CE4B2-687E-416C-8F36-398E723E4DA2}" srcOrd="1" destOrd="0" presId="urn:microsoft.com/office/officeart/2008/layout/LinedList"/>
    <dgm:cxn modelId="{5803CED8-301F-461C-A19A-B1F5453C26B9}" type="presParOf" srcId="{2AE44A36-EE92-410A-BC00-C5DDE01ADE5F}" destId="{9F2D3012-75A5-413D-92E5-F26EC3F4513D}" srcOrd="2" destOrd="0" presId="urn:microsoft.com/office/officeart/2008/layout/LinedList"/>
    <dgm:cxn modelId="{AA9E0461-C7AF-4A7A-8520-5434C3AEF192}" type="presParOf" srcId="{9F5097DE-300F-49A6-AAA8-582B3ACCEDC0}" destId="{3ED96204-0E38-4559-88C2-7C4F0C57CC2F}" srcOrd="5" destOrd="0" presId="urn:microsoft.com/office/officeart/2008/layout/LinedList"/>
    <dgm:cxn modelId="{372DB998-2809-418D-9137-E0F59132FF56}" type="presParOf" srcId="{9F5097DE-300F-49A6-AAA8-582B3ACCEDC0}" destId="{715EC93A-87B3-4E9F-916E-90E3A296C7F3}" srcOrd="6" destOrd="0" presId="urn:microsoft.com/office/officeart/2008/layout/LinedList"/>
    <dgm:cxn modelId="{9A6FBE31-0CAD-432D-80CF-4F354F8B9C42}" type="presParOf" srcId="{9F5097DE-300F-49A6-AAA8-582B3ACCEDC0}" destId="{9FEAC66F-72D6-4808-AEC4-31313EBE92CF}" srcOrd="7" destOrd="0" presId="urn:microsoft.com/office/officeart/2008/layout/LinedList"/>
    <dgm:cxn modelId="{51C6C031-DA31-411F-869F-A37BFDC3BBE4}" type="presParOf" srcId="{9FEAC66F-72D6-4808-AEC4-31313EBE92CF}" destId="{2CABD5AB-9BC5-49CF-A98B-2D40AC86518B}" srcOrd="0" destOrd="0" presId="urn:microsoft.com/office/officeart/2008/layout/LinedList"/>
    <dgm:cxn modelId="{85E8E8FC-B913-4974-880C-14071EA419FD}" type="presParOf" srcId="{9FEAC66F-72D6-4808-AEC4-31313EBE92CF}" destId="{EE8F8516-D3AA-43AB-B2CD-3A9D84AB8978}" srcOrd="1" destOrd="0" presId="urn:microsoft.com/office/officeart/2008/layout/LinedList"/>
    <dgm:cxn modelId="{A316D5CB-41BF-43F4-979F-45DBA3108048}" type="presParOf" srcId="{9FEAC66F-72D6-4808-AEC4-31313EBE92CF}" destId="{5EAA6D35-EC52-4578-8E1A-84D929D228C6}" srcOrd="2" destOrd="0" presId="urn:microsoft.com/office/officeart/2008/layout/LinedList"/>
    <dgm:cxn modelId="{C3A987EA-BE96-49C3-9044-07986E63B35A}" type="presParOf" srcId="{9F5097DE-300F-49A6-AAA8-582B3ACCEDC0}" destId="{D3F852FD-38CA-4862-8AA6-75D9AFA9272D}" srcOrd="8" destOrd="0" presId="urn:microsoft.com/office/officeart/2008/layout/LinedList"/>
    <dgm:cxn modelId="{1E985429-4990-4BA3-B27A-0F2B8BEB28C0}" type="presParOf" srcId="{9F5097DE-300F-49A6-AAA8-582B3ACCEDC0}" destId="{D43028DC-DFAE-4CF7-A544-26BB80C0D50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30568D8-2F83-42FB-82D7-621FD34C47FB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30BD343-B04A-47D3-934A-88AD82EDC684}">
      <dgm:prSet phldrT="[ข้อความ]" phldr="1"/>
      <dgm:spPr/>
      <dgm:t>
        <a:bodyPr/>
        <a:lstStyle/>
        <a:p>
          <a:endParaRPr lang="th-TH" dirty="0"/>
        </a:p>
      </dgm:t>
    </dgm:pt>
    <dgm:pt modelId="{2184F89E-3389-45FE-BD26-99EB6075AF25}" type="parTrans" cxnId="{70FF4D99-0B28-4767-87A7-BA96E19DF71D}">
      <dgm:prSet/>
      <dgm:spPr/>
      <dgm:t>
        <a:bodyPr/>
        <a:lstStyle/>
        <a:p>
          <a:endParaRPr lang="th-TH"/>
        </a:p>
      </dgm:t>
    </dgm:pt>
    <dgm:pt modelId="{3028E6D1-452C-4FDD-B529-70AC5DEEAF3F}" type="sibTrans" cxnId="{70FF4D99-0B28-4767-87A7-BA96E19DF71D}">
      <dgm:prSet/>
      <dgm:spPr/>
      <dgm:t>
        <a:bodyPr/>
        <a:lstStyle/>
        <a:p>
          <a:endParaRPr lang="th-TH"/>
        </a:p>
      </dgm:t>
    </dgm:pt>
    <dgm:pt modelId="{CCCECDD3-4D78-45BD-9CB0-8DBCE2B2EB94}">
      <dgm:prSet phldrT="[ข้อความ]"/>
      <dgm:spPr/>
      <dgm:t>
        <a:bodyPr/>
        <a:lstStyle/>
        <a:p>
          <a:r>
            <a:rPr lang="en-US" dirty="0" smtClean="0"/>
            <a:t>Reduce Reuse Recycle </a:t>
          </a:r>
          <a:endParaRPr lang="th-TH" dirty="0"/>
        </a:p>
      </dgm:t>
    </dgm:pt>
    <dgm:pt modelId="{480AD6CE-5B7B-44CB-80CF-7B85B8ACAC4A}" type="parTrans" cxnId="{594B02FE-E398-4434-9B9C-334E91610F43}">
      <dgm:prSet/>
      <dgm:spPr/>
      <dgm:t>
        <a:bodyPr/>
        <a:lstStyle/>
        <a:p>
          <a:endParaRPr lang="th-TH"/>
        </a:p>
      </dgm:t>
    </dgm:pt>
    <dgm:pt modelId="{7ACE15EC-6A88-4F38-90F6-F9D26CC2C1CD}" type="sibTrans" cxnId="{594B02FE-E398-4434-9B9C-334E91610F43}">
      <dgm:prSet/>
      <dgm:spPr/>
      <dgm:t>
        <a:bodyPr/>
        <a:lstStyle/>
        <a:p>
          <a:endParaRPr lang="th-TH"/>
        </a:p>
      </dgm:t>
    </dgm:pt>
    <dgm:pt modelId="{FBA660EE-B138-4BFA-96A6-298ED1483D89}">
      <dgm:prSet phldrT="[ข้อความ]"/>
      <dgm:spPr/>
      <dgm:t>
        <a:bodyPr/>
        <a:lstStyle/>
        <a:p>
          <a:r>
            <a:rPr lang="th-TH" dirty="0" smtClean="0"/>
            <a:t>สร้างธนาคารขยะและจัดสวัสดิการ</a:t>
          </a:r>
          <a:endParaRPr lang="th-TH" dirty="0"/>
        </a:p>
      </dgm:t>
    </dgm:pt>
    <dgm:pt modelId="{FAD544A7-4C58-4642-923B-5AF6DB3EE282}" type="parTrans" cxnId="{18A5C5B5-35C6-4179-9174-2501F5EA9E3E}">
      <dgm:prSet/>
      <dgm:spPr/>
      <dgm:t>
        <a:bodyPr/>
        <a:lstStyle/>
        <a:p>
          <a:endParaRPr lang="th-TH"/>
        </a:p>
      </dgm:t>
    </dgm:pt>
    <dgm:pt modelId="{D00B5E34-1F1C-4C58-8EBB-69AB278B73A5}" type="sibTrans" cxnId="{18A5C5B5-35C6-4179-9174-2501F5EA9E3E}">
      <dgm:prSet/>
      <dgm:spPr/>
      <dgm:t>
        <a:bodyPr/>
        <a:lstStyle/>
        <a:p>
          <a:endParaRPr lang="th-TH"/>
        </a:p>
      </dgm:t>
    </dgm:pt>
    <dgm:pt modelId="{1C9E6DE3-4E82-43D5-A7AC-E707A93C5998}">
      <dgm:prSet phldrT="[ข้อความ]"/>
      <dgm:spPr/>
      <dgm:t>
        <a:bodyPr/>
        <a:lstStyle/>
        <a:p>
          <a:r>
            <a:rPr lang="th-TH" dirty="0" smtClean="0"/>
            <a:t>จัดประกวดทำความสะอาดบ้าน ตามประเพณี</a:t>
          </a:r>
          <a:endParaRPr lang="th-TH" dirty="0"/>
        </a:p>
      </dgm:t>
    </dgm:pt>
    <dgm:pt modelId="{3EEBD39E-50BE-4627-B484-4A9A7FDA644B}" type="parTrans" cxnId="{7F0A81C5-7C72-475A-8632-9BEF35959806}">
      <dgm:prSet/>
      <dgm:spPr/>
      <dgm:t>
        <a:bodyPr/>
        <a:lstStyle/>
        <a:p>
          <a:endParaRPr lang="th-TH"/>
        </a:p>
      </dgm:t>
    </dgm:pt>
    <dgm:pt modelId="{BB3F8202-C9A1-4126-BCAA-051A569CD098}" type="sibTrans" cxnId="{7F0A81C5-7C72-475A-8632-9BEF35959806}">
      <dgm:prSet/>
      <dgm:spPr/>
      <dgm:t>
        <a:bodyPr/>
        <a:lstStyle/>
        <a:p>
          <a:endParaRPr lang="th-TH"/>
        </a:p>
      </dgm:t>
    </dgm:pt>
    <dgm:pt modelId="{83BCD401-1F75-40CE-8F59-B200A47BD5DE}" type="pres">
      <dgm:prSet presAssocID="{330568D8-2F83-42FB-82D7-621FD34C47F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589B3046-D077-40F0-AB0E-C7E11D14ADDA}" type="pres">
      <dgm:prSet presAssocID="{A30BD343-B04A-47D3-934A-88AD82EDC684}" presName="thickLine" presStyleLbl="alignNode1" presStyleIdx="0" presStyleCnt="1"/>
      <dgm:spPr/>
    </dgm:pt>
    <dgm:pt modelId="{9407E50E-40C8-48E2-83AC-9F97AFDC7E33}" type="pres">
      <dgm:prSet presAssocID="{A30BD343-B04A-47D3-934A-88AD82EDC684}" presName="horz1" presStyleCnt="0"/>
      <dgm:spPr/>
    </dgm:pt>
    <dgm:pt modelId="{4699F461-8C5A-4FFB-B9E2-A577876AC597}" type="pres">
      <dgm:prSet presAssocID="{A30BD343-B04A-47D3-934A-88AD82EDC684}" presName="tx1" presStyleLbl="revTx" presStyleIdx="0" presStyleCnt="4"/>
      <dgm:spPr/>
      <dgm:t>
        <a:bodyPr/>
        <a:lstStyle/>
        <a:p>
          <a:endParaRPr lang="th-TH"/>
        </a:p>
      </dgm:t>
    </dgm:pt>
    <dgm:pt modelId="{2C5DB45A-4746-4443-94E3-5C59B3C5C336}" type="pres">
      <dgm:prSet presAssocID="{A30BD343-B04A-47D3-934A-88AD82EDC684}" presName="vert1" presStyleCnt="0"/>
      <dgm:spPr/>
    </dgm:pt>
    <dgm:pt modelId="{17B450D8-E7D1-4532-9EBB-578D551A0CD4}" type="pres">
      <dgm:prSet presAssocID="{CCCECDD3-4D78-45BD-9CB0-8DBCE2B2EB94}" presName="vertSpace2a" presStyleCnt="0"/>
      <dgm:spPr/>
    </dgm:pt>
    <dgm:pt modelId="{2876A195-D041-4731-96F5-02D54B6391E5}" type="pres">
      <dgm:prSet presAssocID="{CCCECDD3-4D78-45BD-9CB0-8DBCE2B2EB94}" presName="horz2" presStyleCnt="0"/>
      <dgm:spPr/>
    </dgm:pt>
    <dgm:pt modelId="{5FF0C0A0-27FA-40DB-BF3E-41080CEDDA3B}" type="pres">
      <dgm:prSet presAssocID="{CCCECDD3-4D78-45BD-9CB0-8DBCE2B2EB94}" presName="horzSpace2" presStyleCnt="0"/>
      <dgm:spPr/>
    </dgm:pt>
    <dgm:pt modelId="{ACB76D4B-ADA3-4D85-893E-421B68F2C847}" type="pres">
      <dgm:prSet presAssocID="{CCCECDD3-4D78-45BD-9CB0-8DBCE2B2EB94}" presName="tx2" presStyleLbl="revTx" presStyleIdx="1" presStyleCnt="4"/>
      <dgm:spPr/>
      <dgm:t>
        <a:bodyPr/>
        <a:lstStyle/>
        <a:p>
          <a:endParaRPr lang="th-TH"/>
        </a:p>
      </dgm:t>
    </dgm:pt>
    <dgm:pt modelId="{6DF2E026-EA3B-4BF2-9070-DAB09C9B7269}" type="pres">
      <dgm:prSet presAssocID="{CCCECDD3-4D78-45BD-9CB0-8DBCE2B2EB94}" presName="vert2" presStyleCnt="0"/>
      <dgm:spPr/>
    </dgm:pt>
    <dgm:pt modelId="{CEAA134B-9A5D-4AF7-B54E-16A6253998EF}" type="pres">
      <dgm:prSet presAssocID="{CCCECDD3-4D78-45BD-9CB0-8DBCE2B2EB94}" presName="thinLine2b" presStyleLbl="callout" presStyleIdx="0" presStyleCnt="3"/>
      <dgm:spPr/>
    </dgm:pt>
    <dgm:pt modelId="{DC11C003-FAAE-4AA1-BCEF-2A41B73B59BE}" type="pres">
      <dgm:prSet presAssocID="{CCCECDD3-4D78-45BD-9CB0-8DBCE2B2EB94}" presName="vertSpace2b" presStyleCnt="0"/>
      <dgm:spPr/>
    </dgm:pt>
    <dgm:pt modelId="{5AE1617F-3A63-4EC7-A07A-4A7C10384780}" type="pres">
      <dgm:prSet presAssocID="{FBA660EE-B138-4BFA-96A6-298ED1483D89}" presName="horz2" presStyleCnt="0"/>
      <dgm:spPr/>
    </dgm:pt>
    <dgm:pt modelId="{2E6C614D-8837-4D49-9E64-4870E02CC55D}" type="pres">
      <dgm:prSet presAssocID="{FBA660EE-B138-4BFA-96A6-298ED1483D89}" presName="horzSpace2" presStyleCnt="0"/>
      <dgm:spPr/>
    </dgm:pt>
    <dgm:pt modelId="{0C8D90A8-DEC8-4CDB-8CB0-2F87B328E058}" type="pres">
      <dgm:prSet presAssocID="{FBA660EE-B138-4BFA-96A6-298ED1483D89}" presName="tx2" presStyleLbl="revTx" presStyleIdx="2" presStyleCnt="4"/>
      <dgm:spPr/>
      <dgm:t>
        <a:bodyPr/>
        <a:lstStyle/>
        <a:p>
          <a:endParaRPr lang="th-TH"/>
        </a:p>
      </dgm:t>
    </dgm:pt>
    <dgm:pt modelId="{A32976F9-9436-496D-8FB1-A1ED0AD43640}" type="pres">
      <dgm:prSet presAssocID="{FBA660EE-B138-4BFA-96A6-298ED1483D89}" presName="vert2" presStyleCnt="0"/>
      <dgm:spPr/>
    </dgm:pt>
    <dgm:pt modelId="{59888D88-6851-4074-B37B-623D87215BB4}" type="pres">
      <dgm:prSet presAssocID="{FBA660EE-B138-4BFA-96A6-298ED1483D89}" presName="thinLine2b" presStyleLbl="callout" presStyleIdx="1" presStyleCnt="3"/>
      <dgm:spPr/>
    </dgm:pt>
    <dgm:pt modelId="{778CAC75-CDF1-479C-AA38-5B1E0E99715F}" type="pres">
      <dgm:prSet presAssocID="{FBA660EE-B138-4BFA-96A6-298ED1483D89}" presName="vertSpace2b" presStyleCnt="0"/>
      <dgm:spPr/>
    </dgm:pt>
    <dgm:pt modelId="{B4F52C09-0875-4587-9D60-C7CA28F2FEFE}" type="pres">
      <dgm:prSet presAssocID="{1C9E6DE3-4E82-43D5-A7AC-E707A93C5998}" presName="horz2" presStyleCnt="0"/>
      <dgm:spPr/>
    </dgm:pt>
    <dgm:pt modelId="{D9479AB0-3C97-45B6-8EB3-428D0DE81D82}" type="pres">
      <dgm:prSet presAssocID="{1C9E6DE3-4E82-43D5-A7AC-E707A93C5998}" presName="horzSpace2" presStyleCnt="0"/>
      <dgm:spPr/>
    </dgm:pt>
    <dgm:pt modelId="{57CBE123-BFBE-4CA5-B321-8077ED8D8810}" type="pres">
      <dgm:prSet presAssocID="{1C9E6DE3-4E82-43D5-A7AC-E707A93C5998}" presName="tx2" presStyleLbl="revTx" presStyleIdx="3" presStyleCnt="4"/>
      <dgm:spPr/>
      <dgm:t>
        <a:bodyPr/>
        <a:lstStyle/>
        <a:p>
          <a:endParaRPr lang="th-TH"/>
        </a:p>
      </dgm:t>
    </dgm:pt>
    <dgm:pt modelId="{A12E9DE4-3605-4382-A30C-18ABE86DD0B4}" type="pres">
      <dgm:prSet presAssocID="{1C9E6DE3-4E82-43D5-A7AC-E707A93C5998}" presName="vert2" presStyleCnt="0"/>
      <dgm:spPr/>
    </dgm:pt>
    <dgm:pt modelId="{00F8BC75-E270-4E62-B07D-2FB4C109F539}" type="pres">
      <dgm:prSet presAssocID="{1C9E6DE3-4E82-43D5-A7AC-E707A93C5998}" presName="thinLine2b" presStyleLbl="callout" presStyleIdx="2" presStyleCnt="3"/>
      <dgm:spPr/>
    </dgm:pt>
    <dgm:pt modelId="{4D2A8EA1-1DF3-43BA-9021-3D0C19F19F99}" type="pres">
      <dgm:prSet presAssocID="{1C9E6DE3-4E82-43D5-A7AC-E707A93C5998}" presName="vertSpace2b" presStyleCnt="0"/>
      <dgm:spPr/>
    </dgm:pt>
  </dgm:ptLst>
  <dgm:cxnLst>
    <dgm:cxn modelId="{70FF4D99-0B28-4767-87A7-BA96E19DF71D}" srcId="{330568D8-2F83-42FB-82D7-621FD34C47FB}" destId="{A30BD343-B04A-47D3-934A-88AD82EDC684}" srcOrd="0" destOrd="0" parTransId="{2184F89E-3389-45FE-BD26-99EB6075AF25}" sibTransId="{3028E6D1-452C-4FDD-B529-70AC5DEEAF3F}"/>
    <dgm:cxn modelId="{18A5C5B5-35C6-4179-9174-2501F5EA9E3E}" srcId="{A30BD343-B04A-47D3-934A-88AD82EDC684}" destId="{FBA660EE-B138-4BFA-96A6-298ED1483D89}" srcOrd="1" destOrd="0" parTransId="{FAD544A7-4C58-4642-923B-5AF6DB3EE282}" sibTransId="{D00B5E34-1F1C-4C58-8EBB-69AB278B73A5}"/>
    <dgm:cxn modelId="{0D7E806C-19EC-4FDF-9F43-2435D6F35AA5}" type="presOf" srcId="{A30BD343-B04A-47D3-934A-88AD82EDC684}" destId="{4699F461-8C5A-4FFB-B9E2-A577876AC597}" srcOrd="0" destOrd="0" presId="urn:microsoft.com/office/officeart/2008/layout/LinedList"/>
    <dgm:cxn modelId="{7F0A81C5-7C72-475A-8632-9BEF35959806}" srcId="{A30BD343-B04A-47D3-934A-88AD82EDC684}" destId="{1C9E6DE3-4E82-43D5-A7AC-E707A93C5998}" srcOrd="2" destOrd="0" parTransId="{3EEBD39E-50BE-4627-B484-4A9A7FDA644B}" sibTransId="{BB3F8202-C9A1-4126-BCAA-051A569CD098}"/>
    <dgm:cxn modelId="{B539FC1E-3AD8-4963-817B-230259E0FA78}" type="presOf" srcId="{1C9E6DE3-4E82-43D5-A7AC-E707A93C5998}" destId="{57CBE123-BFBE-4CA5-B321-8077ED8D8810}" srcOrd="0" destOrd="0" presId="urn:microsoft.com/office/officeart/2008/layout/LinedList"/>
    <dgm:cxn modelId="{C29CE967-52D1-45A4-949F-EDB001B11576}" type="presOf" srcId="{CCCECDD3-4D78-45BD-9CB0-8DBCE2B2EB94}" destId="{ACB76D4B-ADA3-4D85-893E-421B68F2C847}" srcOrd="0" destOrd="0" presId="urn:microsoft.com/office/officeart/2008/layout/LinedList"/>
    <dgm:cxn modelId="{17445BB5-2E15-49C7-9964-C37D4C6A8BF3}" type="presOf" srcId="{330568D8-2F83-42FB-82D7-621FD34C47FB}" destId="{83BCD401-1F75-40CE-8F59-B200A47BD5DE}" srcOrd="0" destOrd="0" presId="urn:microsoft.com/office/officeart/2008/layout/LinedList"/>
    <dgm:cxn modelId="{594B02FE-E398-4434-9B9C-334E91610F43}" srcId="{A30BD343-B04A-47D3-934A-88AD82EDC684}" destId="{CCCECDD3-4D78-45BD-9CB0-8DBCE2B2EB94}" srcOrd="0" destOrd="0" parTransId="{480AD6CE-5B7B-44CB-80CF-7B85B8ACAC4A}" sibTransId="{7ACE15EC-6A88-4F38-90F6-F9D26CC2C1CD}"/>
    <dgm:cxn modelId="{7FF87D33-18D9-4BAB-8343-AE3D23ACD47A}" type="presOf" srcId="{FBA660EE-B138-4BFA-96A6-298ED1483D89}" destId="{0C8D90A8-DEC8-4CDB-8CB0-2F87B328E058}" srcOrd="0" destOrd="0" presId="urn:microsoft.com/office/officeart/2008/layout/LinedList"/>
    <dgm:cxn modelId="{0FDE1306-2E74-469A-B928-F4B19363AC03}" type="presParOf" srcId="{83BCD401-1F75-40CE-8F59-B200A47BD5DE}" destId="{589B3046-D077-40F0-AB0E-C7E11D14ADDA}" srcOrd="0" destOrd="0" presId="urn:microsoft.com/office/officeart/2008/layout/LinedList"/>
    <dgm:cxn modelId="{3FA0FBDF-0584-460E-BDB2-97F47FE23D8B}" type="presParOf" srcId="{83BCD401-1F75-40CE-8F59-B200A47BD5DE}" destId="{9407E50E-40C8-48E2-83AC-9F97AFDC7E33}" srcOrd="1" destOrd="0" presId="urn:microsoft.com/office/officeart/2008/layout/LinedList"/>
    <dgm:cxn modelId="{3250B109-DFE1-45E5-BE02-CDE0D394A05A}" type="presParOf" srcId="{9407E50E-40C8-48E2-83AC-9F97AFDC7E33}" destId="{4699F461-8C5A-4FFB-B9E2-A577876AC597}" srcOrd="0" destOrd="0" presId="urn:microsoft.com/office/officeart/2008/layout/LinedList"/>
    <dgm:cxn modelId="{9F1AC438-2575-4F0D-99DA-3CBF9FFC9656}" type="presParOf" srcId="{9407E50E-40C8-48E2-83AC-9F97AFDC7E33}" destId="{2C5DB45A-4746-4443-94E3-5C59B3C5C336}" srcOrd="1" destOrd="0" presId="urn:microsoft.com/office/officeart/2008/layout/LinedList"/>
    <dgm:cxn modelId="{B93D5832-5661-4528-8B42-DCC5BE598B7F}" type="presParOf" srcId="{2C5DB45A-4746-4443-94E3-5C59B3C5C336}" destId="{17B450D8-E7D1-4532-9EBB-578D551A0CD4}" srcOrd="0" destOrd="0" presId="urn:microsoft.com/office/officeart/2008/layout/LinedList"/>
    <dgm:cxn modelId="{49968C48-B4B4-40CA-95E5-6CC6C1D9BBBE}" type="presParOf" srcId="{2C5DB45A-4746-4443-94E3-5C59B3C5C336}" destId="{2876A195-D041-4731-96F5-02D54B6391E5}" srcOrd="1" destOrd="0" presId="urn:microsoft.com/office/officeart/2008/layout/LinedList"/>
    <dgm:cxn modelId="{14588B28-F94C-443D-8B63-07E2405E928D}" type="presParOf" srcId="{2876A195-D041-4731-96F5-02D54B6391E5}" destId="{5FF0C0A0-27FA-40DB-BF3E-41080CEDDA3B}" srcOrd="0" destOrd="0" presId="urn:microsoft.com/office/officeart/2008/layout/LinedList"/>
    <dgm:cxn modelId="{47E0D2DC-65DB-45A2-B6D6-ABBE10D38D9D}" type="presParOf" srcId="{2876A195-D041-4731-96F5-02D54B6391E5}" destId="{ACB76D4B-ADA3-4D85-893E-421B68F2C847}" srcOrd="1" destOrd="0" presId="urn:microsoft.com/office/officeart/2008/layout/LinedList"/>
    <dgm:cxn modelId="{DDB00632-44AC-4FB4-8E10-E30ABA8E60EF}" type="presParOf" srcId="{2876A195-D041-4731-96F5-02D54B6391E5}" destId="{6DF2E026-EA3B-4BF2-9070-DAB09C9B7269}" srcOrd="2" destOrd="0" presId="urn:microsoft.com/office/officeart/2008/layout/LinedList"/>
    <dgm:cxn modelId="{A08F580E-9424-48F0-8E29-4EC03C657BE4}" type="presParOf" srcId="{2C5DB45A-4746-4443-94E3-5C59B3C5C336}" destId="{CEAA134B-9A5D-4AF7-B54E-16A6253998EF}" srcOrd="2" destOrd="0" presId="urn:microsoft.com/office/officeart/2008/layout/LinedList"/>
    <dgm:cxn modelId="{2856FD33-40C4-4A94-976C-76AAE9B5FCDD}" type="presParOf" srcId="{2C5DB45A-4746-4443-94E3-5C59B3C5C336}" destId="{DC11C003-FAAE-4AA1-BCEF-2A41B73B59BE}" srcOrd="3" destOrd="0" presId="urn:microsoft.com/office/officeart/2008/layout/LinedList"/>
    <dgm:cxn modelId="{A0254874-F130-4065-AF3D-767B41554AA9}" type="presParOf" srcId="{2C5DB45A-4746-4443-94E3-5C59B3C5C336}" destId="{5AE1617F-3A63-4EC7-A07A-4A7C10384780}" srcOrd="4" destOrd="0" presId="urn:microsoft.com/office/officeart/2008/layout/LinedList"/>
    <dgm:cxn modelId="{CBD27FAC-3A43-46B8-9EBB-6D04B9B2524B}" type="presParOf" srcId="{5AE1617F-3A63-4EC7-A07A-4A7C10384780}" destId="{2E6C614D-8837-4D49-9E64-4870E02CC55D}" srcOrd="0" destOrd="0" presId="urn:microsoft.com/office/officeart/2008/layout/LinedList"/>
    <dgm:cxn modelId="{34C0A9BA-37EB-47D9-893A-2FE1971B0B2A}" type="presParOf" srcId="{5AE1617F-3A63-4EC7-A07A-4A7C10384780}" destId="{0C8D90A8-DEC8-4CDB-8CB0-2F87B328E058}" srcOrd="1" destOrd="0" presId="urn:microsoft.com/office/officeart/2008/layout/LinedList"/>
    <dgm:cxn modelId="{651B7B4C-4854-4CB6-A1FC-3521CDA5C8F9}" type="presParOf" srcId="{5AE1617F-3A63-4EC7-A07A-4A7C10384780}" destId="{A32976F9-9436-496D-8FB1-A1ED0AD43640}" srcOrd="2" destOrd="0" presId="urn:microsoft.com/office/officeart/2008/layout/LinedList"/>
    <dgm:cxn modelId="{190C6F54-29B0-4937-A959-BB40DA5B01F4}" type="presParOf" srcId="{2C5DB45A-4746-4443-94E3-5C59B3C5C336}" destId="{59888D88-6851-4074-B37B-623D87215BB4}" srcOrd="5" destOrd="0" presId="urn:microsoft.com/office/officeart/2008/layout/LinedList"/>
    <dgm:cxn modelId="{EF2D30CD-9807-4262-A27D-A9EE52B6DEFD}" type="presParOf" srcId="{2C5DB45A-4746-4443-94E3-5C59B3C5C336}" destId="{778CAC75-CDF1-479C-AA38-5B1E0E99715F}" srcOrd="6" destOrd="0" presId="urn:microsoft.com/office/officeart/2008/layout/LinedList"/>
    <dgm:cxn modelId="{EACB2E6B-16F6-4A84-BC05-B9A34A83B95C}" type="presParOf" srcId="{2C5DB45A-4746-4443-94E3-5C59B3C5C336}" destId="{B4F52C09-0875-4587-9D60-C7CA28F2FEFE}" srcOrd="7" destOrd="0" presId="urn:microsoft.com/office/officeart/2008/layout/LinedList"/>
    <dgm:cxn modelId="{0D8A4AA8-FE9F-411C-9FD9-FFD47034205A}" type="presParOf" srcId="{B4F52C09-0875-4587-9D60-C7CA28F2FEFE}" destId="{D9479AB0-3C97-45B6-8EB3-428D0DE81D82}" srcOrd="0" destOrd="0" presId="urn:microsoft.com/office/officeart/2008/layout/LinedList"/>
    <dgm:cxn modelId="{F203D217-8D96-407E-B8EF-CD9F497BC50B}" type="presParOf" srcId="{B4F52C09-0875-4587-9D60-C7CA28F2FEFE}" destId="{57CBE123-BFBE-4CA5-B321-8077ED8D8810}" srcOrd="1" destOrd="0" presId="urn:microsoft.com/office/officeart/2008/layout/LinedList"/>
    <dgm:cxn modelId="{65FD7E00-E8DB-4012-BD1F-394533DFE0FE}" type="presParOf" srcId="{B4F52C09-0875-4587-9D60-C7CA28F2FEFE}" destId="{A12E9DE4-3605-4382-A30C-18ABE86DD0B4}" srcOrd="2" destOrd="0" presId="urn:microsoft.com/office/officeart/2008/layout/LinedList"/>
    <dgm:cxn modelId="{E3BC8FF0-B6D3-4FBC-A7C7-449C28E5CB00}" type="presParOf" srcId="{2C5DB45A-4746-4443-94E3-5C59B3C5C336}" destId="{00F8BC75-E270-4E62-B07D-2FB4C109F539}" srcOrd="8" destOrd="0" presId="urn:microsoft.com/office/officeart/2008/layout/LinedList"/>
    <dgm:cxn modelId="{0858586B-1E5E-4771-8C68-97CAC0BCB79E}" type="presParOf" srcId="{2C5DB45A-4746-4443-94E3-5C59B3C5C336}" destId="{4D2A8EA1-1DF3-43BA-9021-3D0C19F19F9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30568D8-2F83-42FB-82D7-621FD34C47FB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30BD343-B04A-47D3-934A-88AD82EDC684}">
      <dgm:prSet phldrT="[ข้อความ]" phldr="1"/>
      <dgm:spPr/>
      <dgm:t>
        <a:bodyPr/>
        <a:lstStyle/>
        <a:p>
          <a:endParaRPr lang="th-TH" dirty="0"/>
        </a:p>
      </dgm:t>
    </dgm:pt>
    <dgm:pt modelId="{2184F89E-3389-45FE-BD26-99EB6075AF25}" type="parTrans" cxnId="{70FF4D99-0B28-4767-87A7-BA96E19DF71D}">
      <dgm:prSet/>
      <dgm:spPr/>
      <dgm:t>
        <a:bodyPr/>
        <a:lstStyle/>
        <a:p>
          <a:endParaRPr lang="th-TH"/>
        </a:p>
      </dgm:t>
    </dgm:pt>
    <dgm:pt modelId="{3028E6D1-452C-4FDD-B529-70AC5DEEAF3F}" type="sibTrans" cxnId="{70FF4D99-0B28-4767-87A7-BA96E19DF71D}">
      <dgm:prSet/>
      <dgm:spPr/>
      <dgm:t>
        <a:bodyPr/>
        <a:lstStyle/>
        <a:p>
          <a:endParaRPr lang="th-TH"/>
        </a:p>
      </dgm:t>
    </dgm:pt>
    <dgm:pt modelId="{CCCECDD3-4D78-45BD-9CB0-8DBCE2B2EB94}">
      <dgm:prSet phldrT="[ข้อความ]"/>
      <dgm:spPr/>
      <dgm:t>
        <a:bodyPr/>
        <a:lstStyle/>
        <a:p>
          <a:r>
            <a:rPr lang="th-TH" dirty="0" smtClean="0"/>
            <a:t>จัดการขยะในครัวเรือน</a:t>
          </a:r>
          <a:r>
            <a:rPr lang="en-US" dirty="0" smtClean="0"/>
            <a:t> </a:t>
          </a:r>
          <a:r>
            <a:rPr lang="th-TH" dirty="0" smtClean="0"/>
            <a:t>เป็นการจัดการขยะที่ต้นทาง </a:t>
          </a:r>
          <a:r>
            <a:rPr lang="en-US" dirty="0" smtClean="0"/>
            <a:t> </a:t>
          </a:r>
          <a:endParaRPr lang="th-TH" dirty="0"/>
        </a:p>
      </dgm:t>
    </dgm:pt>
    <dgm:pt modelId="{480AD6CE-5B7B-44CB-80CF-7B85B8ACAC4A}" type="parTrans" cxnId="{594B02FE-E398-4434-9B9C-334E91610F43}">
      <dgm:prSet/>
      <dgm:spPr/>
      <dgm:t>
        <a:bodyPr/>
        <a:lstStyle/>
        <a:p>
          <a:endParaRPr lang="th-TH"/>
        </a:p>
      </dgm:t>
    </dgm:pt>
    <dgm:pt modelId="{7ACE15EC-6A88-4F38-90F6-F9D26CC2C1CD}" type="sibTrans" cxnId="{594B02FE-E398-4434-9B9C-334E91610F43}">
      <dgm:prSet/>
      <dgm:spPr/>
      <dgm:t>
        <a:bodyPr/>
        <a:lstStyle/>
        <a:p>
          <a:endParaRPr lang="th-TH"/>
        </a:p>
      </dgm:t>
    </dgm:pt>
    <dgm:pt modelId="{FBA660EE-B138-4BFA-96A6-298ED1483D89}">
      <dgm:prSet phldrT="[ข้อความ]"/>
      <dgm:spPr/>
      <dgm:t>
        <a:bodyPr/>
        <a:lstStyle/>
        <a:p>
          <a:r>
            <a:rPr lang="th-TH" dirty="0" smtClean="0"/>
            <a:t>เตือนภัยครบวงจร สำหรับพื้นที่เกิดขยะมากและอันตราย</a:t>
          </a:r>
          <a:endParaRPr lang="th-TH" dirty="0"/>
        </a:p>
      </dgm:t>
    </dgm:pt>
    <dgm:pt modelId="{FAD544A7-4C58-4642-923B-5AF6DB3EE282}" type="parTrans" cxnId="{18A5C5B5-35C6-4179-9174-2501F5EA9E3E}">
      <dgm:prSet/>
      <dgm:spPr/>
      <dgm:t>
        <a:bodyPr/>
        <a:lstStyle/>
        <a:p>
          <a:endParaRPr lang="th-TH"/>
        </a:p>
      </dgm:t>
    </dgm:pt>
    <dgm:pt modelId="{D00B5E34-1F1C-4C58-8EBB-69AB278B73A5}" type="sibTrans" cxnId="{18A5C5B5-35C6-4179-9174-2501F5EA9E3E}">
      <dgm:prSet/>
      <dgm:spPr/>
      <dgm:t>
        <a:bodyPr/>
        <a:lstStyle/>
        <a:p>
          <a:endParaRPr lang="th-TH"/>
        </a:p>
      </dgm:t>
    </dgm:pt>
    <dgm:pt modelId="{1C9E6DE3-4E82-43D5-A7AC-E707A93C5998}">
      <dgm:prSet phldrT="[ข้อความ]"/>
      <dgm:spPr/>
      <dgm:t>
        <a:bodyPr/>
        <a:lstStyle/>
        <a:p>
          <a:r>
            <a:rPr lang="th-TH" dirty="0" smtClean="0"/>
            <a:t>มีมาตรการจัดการขยะ</a:t>
          </a:r>
          <a:endParaRPr lang="th-TH" dirty="0"/>
        </a:p>
      </dgm:t>
    </dgm:pt>
    <dgm:pt modelId="{3EEBD39E-50BE-4627-B484-4A9A7FDA644B}" type="parTrans" cxnId="{7F0A81C5-7C72-475A-8632-9BEF35959806}">
      <dgm:prSet/>
      <dgm:spPr/>
      <dgm:t>
        <a:bodyPr/>
        <a:lstStyle/>
        <a:p>
          <a:endParaRPr lang="th-TH"/>
        </a:p>
      </dgm:t>
    </dgm:pt>
    <dgm:pt modelId="{BB3F8202-C9A1-4126-BCAA-051A569CD098}" type="sibTrans" cxnId="{7F0A81C5-7C72-475A-8632-9BEF35959806}">
      <dgm:prSet/>
      <dgm:spPr/>
      <dgm:t>
        <a:bodyPr/>
        <a:lstStyle/>
        <a:p>
          <a:endParaRPr lang="th-TH"/>
        </a:p>
      </dgm:t>
    </dgm:pt>
    <dgm:pt modelId="{83BCD401-1F75-40CE-8F59-B200A47BD5DE}" type="pres">
      <dgm:prSet presAssocID="{330568D8-2F83-42FB-82D7-621FD34C47F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589B3046-D077-40F0-AB0E-C7E11D14ADDA}" type="pres">
      <dgm:prSet presAssocID="{A30BD343-B04A-47D3-934A-88AD82EDC684}" presName="thickLine" presStyleLbl="alignNode1" presStyleIdx="0" presStyleCnt="1"/>
      <dgm:spPr/>
    </dgm:pt>
    <dgm:pt modelId="{9407E50E-40C8-48E2-83AC-9F97AFDC7E33}" type="pres">
      <dgm:prSet presAssocID="{A30BD343-B04A-47D3-934A-88AD82EDC684}" presName="horz1" presStyleCnt="0"/>
      <dgm:spPr/>
    </dgm:pt>
    <dgm:pt modelId="{4699F461-8C5A-4FFB-B9E2-A577876AC597}" type="pres">
      <dgm:prSet presAssocID="{A30BD343-B04A-47D3-934A-88AD82EDC684}" presName="tx1" presStyleLbl="revTx" presStyleIdx="0" presStyleCnt="4"/>
      <dgm:spPr/>
      <dgm:t>
        <a:bodyPr/>
        <a:lstStyle/>
        <a:p>
          <a:endParaRPr lang="th-TH"/>
        </a:p>
      </dgm:t>
    </dgm:pt>
    <dgm:pt modelId="{2C5DB45A-4746-4443-94E3-5C59B3C5C336}" type="pres">
      <dgm:prSet presAssocID="{A30BD343-B04A-47D3-934A-88AD82EDC684}" presName="vert1" presStyleCnt="0"/>
      <dgm:spPr/>
    </dgm:pt>
    <dgm:pt modelId="{17B450D8-E7D1-4532-9EBB-578D551A0CD4}" type="pres">
      <dgm:prSet presAssocID="{CCCECDD3-4D78-45BD-9CB0-8DBCE2B2EB94}" presName="vertSpace2a" presStyleCnt="0"/>
      <dgm:spPr/>
    </dgm:pt>
    <dgm:pt modelId="{2876A195-D041-4731-96F5-02D54B6391E5}" type="pres">
      <dgm:prSet presAssocID="{CCCECDD3-4D78-45BD-9CB0-8DBCE2B2EB94}" presName="horz2" presStyleCnt="0"/>
      <dgm:spPr/>
    </dgm:pt>
    <dgm:pt modelId="{5FF0C0A0-27FA-40DB-BF3E-41080CEDDA3B}" type="pres">
      <dgm:prSet presAssocID="{CCCECDD3-4D78-45BD-9CB0-8DBCE2B2EB94}" presName="horzSpace2" presStyleCnt="0"/>
      <dgm:spPr/>
    </dgm:pt>
    <dgm:pt modelId="{ACB76D4B-ADA3-4D85-893E-421B68F2C847}" type="pres">
      <dgm:prSet presAssocID="{CCCECDD3-4D78-45BD-9CB0-8DBCE2B2EB94}" presName="tx2" presStyleLbl="revTx" presStyleIdx="1" presStyleCnt="4"/>
      <dgm:spPr/>
      <dgm:t>
        <a:bodyPr/>
        <a:lstStyle/>
        <a:p>
          <a:endParaRPr lang="th-TH"/>
        </a:p>
      </dgm:t>
    </dgm:pt>
    <dgm:pt modelId="{6DF2E026-EA3B-4BF2-9070-DAB09C9B7269}" type="pres">
      <dgm:prSet presAssocID="{CCCECDD3-4D78-45BD-9CB0-8DBCE2B2EB94}" presName="vert2" presStyleCnt="0"/>
      <dgm:spPr/>
    </dgm:pt>
    <dgm:pt modelId="{CEAA134B-9A5D-4AF7-B54E-16A6253998EF}" type="pres">
      <dgm:prSet presAssocID="{CCCECDD3-4D78-45BD-9CB0-8DBCE2B2EB94}" presName="thinLine2b" presStyleLbl="callout" presStyleIdx="0" presStyleCnt="3"/>
      <dgm:spPr/>
    </dgm:pt>
    <dgm:pt modelId="{DC11C003-FAAE-4AA1-BCEF-2A41B73B59BE}" type="pres">
      <dgm:prSet presAssocID="{CCCECDD3-4D78-45BD-9CB0-8DBCE2B2EB94}" presName="vertSpace2b" presStyleCnt="0"/>
      <dgm:spPr/>
    </dgm:pt>
    <dgm:pt modelId="{5AE1617F-3A63-4EC7-A07A-4A7C10384780}" type="pres">
      <dgm:prSet presAssocID="{FBA660EE-B138-4BFA-96A6-298ED1483D89}" presName="horz2" presStyleCnt="0"/>
      <dgm:spPr/>
    </dgm:pt>
    <dgm:pt modelId="{2E6C614D-8837-4D49-9E64-4870E02CC55D}" type="pres">
      <dgm:prSet presAssocID="{FBA660EE-B138-4BFA-96A6-298ED1483D89}" presName="horzSpace2" presStyleCnt="0"/>
      <dgm:spPr/>
    </dgm:pt>
    <dgm:pt modelId="{0C8D90A8-DEC8-4CDB-8CB0-2F87B328E058}" type="pres">
      <dgm:prSet presAssocID="{FBA660EE-B138-4BFA-96A6-298ED1483D89}" presName="tx2" presStyleLbl="revTx" presStyleIdx="2" presStyleCnt="4"/>
      <dgm:spPr/>
      <dgm:t>
        <a:bodyPr/>
        <a:lstStyle/>
        <a:p>
          <a:endParaRPr lang="th-TH"/>
        </a:p>
      </dgm:t>
    </dgm:pt>
    <dgm:pt modelId="{A32976F9-9436-496D-8FB1-A1ED0AD43640}" type="pres">
      <dgm:prSet presAssocID="{FBA660EE-B138-4BFA-96A6-298ED1483D89}" presName="vert2" presStyleCnt="0"/>
      <dgm:spPr/>
    </dgm:pt>
    <dgm:pt modelId="{59888D88-6851-4074-B37B-623D87215BB4}" type="pres">
      <dgm:prSet presAssocID="{FBA660EE-B138-4BFA-96A6-298ED1483D89}" presName="thinLine2b" presStyleLbl="callout" presStyleIdx="1" presStyleCnt="3"/>
      <dgm:spPr/>
    </dgm:pt>
    <dgm:pt modelId="{778CAC75-CDF1-479C-AA38-5B1E0E99715F}" type="pres">
      <dgm:prSet presAssocID="{FBA660EE-B138-4BFA-96A6-298ED1483D89}" presName="vertSpace2b" presStyleCnt="0"/>
      <dgm:spPr/>
    </dgm:pt>
    <dgm:pt modelId="{B4F52C09-0875-4587-9D60-C7CA28F2FEFE}" type="pres">
      <dgm:prSet presAssocID="{1C9E6DE3-4E82-43D5-A7AC-E707A93C5998}" presName="horz2" presStyleCnt="0"/>
      <dgm:spPr/>
    </dgm:pt>
    <dgm:pt modelId="{D9479AB0-3C97-45B6-8EB3-428D0DE81D82}" type="pres">
      <dgm:prSet presAssocID="{1C9E6DE3-4E82-43D5-A7AC-E707A93C5998}" presName="horzSpace2" presStyleCnt="0"/>
      <dgm:spPr/>
    </dgm:pt>
    <dgm:pt modelId="{57CBE123-BFBE-4CA5-B321-8077ED8D8810}" type="pres">
      <dgm:prSet presAssocID="{1C9E6DE3-4E82-43D5-A7AC-E707A93C5998}" presName="tx2" presStyleLbl="revTx" presStyleIdx="3" presStyleCnt="4"/>
      <dgm:spPr/>
      <dgm:t>
        <a:bodyPr/>
        <a:lstStyle/>
        <a:p>
          <a:endParaRPr lang="th-TH"/>
        </a:p>
      </dgm:t>
    </dgm:pt>
    <dgm:pt modelId="{A12E9DE4-3605-4382-A30C-18ABE86DD0B4}" type="pres">
      <dgm:prSet presAssocID="{1C9E6DE3-4E82-43D5-A7AC-E707A93C5998}" presName="vert2" presStyleCnt="0"/>
      <dgm:spPr/>
    </dgm:pt>
    <dgm:pt modelId="{00F8BC75-E270-4E62-B07D-2FB4C109F539}" type="pres">
      <dgm:prSet presAssocID="{1C9E6DE3-4E82-43D5-A7AC-E707A93C5998}" presName="thinLine2b" presStyleLbl="callout" presStyleIdx="2" presStyleCnt="3"/>
      <dgm:spPr/>
    </dgm:pt>
    <dgm:pt modelId="{4D2A8EA1-1DF3-43BA-9021-3D0C19F19F99}" type="pres">
      <dgm:prSet presAssocID="{1C9E6DE3-4E82-43D5-A7AC-E707A93C5998}" presName="vertSpace2b" presStyleCnt="0"/>
      <dgm:spPr/>
    </dgm:pt>
  </dgm:ptLst>
  <dgm:cxnLst>
    <dgm:cxn modelId="{2F50F523-9559-4D2B-B338-55D5E806620A}" type="presOf" srcId="{330568D8-2F83-42FB-82D7-621FD34C47FB}" destId="{83BCD401-1F75-40CE-8F59-B200A47BD5DE}" srcOrd="0" destOrd="0" presId="urn:microsoft.com/office/officeart/2008/layout/LinedList"/>
    <dgm:cxn modelId="{039332E9-E206-4C93-B96E-9E150F3CE04C}" type="presOf" srcId="{FBA660EE-B138-4BFA-96A6-298ED1483D89}" destId="{0C8D90A8-DEC8-4CDB-8CB0-2F87B328E058}" srcOrd="0" destOrd="0" presId="urn:microsoft.com/office/officeart/2008/layout/LinedList"/>
    <dgm:cxn modelId="{594B02FE-E398-4434-9B9C-334E91610F43}" srcId="{A30BD343-B04A-47D3-934A-88AD82EDC684}" destId="{CCCECDD3-4D78-45BD-9CB0-8DBCE2B2EB94}" srcOrd="0" destOrd="0" parTransId="{480AD6CE-5B7B-44CB-80CF-7B85B8ACAC4A}" sibTransId="{7ACE15EC-6A88-4F38-90F6-F9D26CC2C1CD}"/>
    <dgm:cxn modelId="{C1356FC3-7870-4CC6-B596-93041938A05F}" type="presOf" srcId="{A30BD343-B04A-47D3-934A-88AD82EDC684}" destId="{4699F461-8C5A-4FFB-B9E2-A577876AC597}" srcOrd="0" destOrd="0" presId="urn:microsoft.com/office/officeart/2008/layout/LinedList"/>
    <dgm:cxn modelId="{E9A8990B-73F4-41AB-B7EF-4E7F003B46BC}" type="presOf" srcId="{1C9E6DE3-4E82-43D5-A7AC-E707A93C5998}" destId="{57CBE123-BFBE-4CA5-B321-8077ED8D8810}" srcOrd="0" destOrd="0" presId="urn:microsoft.com/office/officeart/2008/layout/LinedList"/>
    <dgm:cxn modelId="{92FA5644-12AF-4AA0-885E-C750FA343E32}" type="presOf" srcId="{CCCECDD3-4D78-45BD-9CB0-8DBCE2B2EB94}" destId="{ACB76D4B-ADA3-4D85-893E-421B68F2C847}" srcOrd="0" destOrd="0" presId="urn:microsoft.com/office/officeart/2008/layout/LinedList"/>
    <dgm:cxn modelId="{70FF4D99-0B28-4767-87A7-BA96E19DF71D}" srcId="{330568D8-2F83-42FB-82D7-621FD34C47FB}" destId="{A30BD343-B04A-47D3-934A-88AD82EDC684}" srcOrd="0" destOrd="0" parTransId="{2184F89E-3389-45FE-BD26-99EB6075AF25}" sibTransId="{3028E6D1-452C-4FDD-B529-70AC5DEEAF3F}"/>
    <dgm:cxn modelId="{7F0A81C5-7C72-475A-8632-9BEF35959806}" srcId="{A30BD343-B04A-47D3-934A-88AD82EDC684}" destId="{1C9E6DE3-4E82-43D5-A7AC-E707A93C5998}" srcOrd="2" destOrd="0" parTransId="{3EEBD39E-50BE-4627-B484-4A9A7FDA644B}" sibTransId="{BB3F8202-C9A1-4126-BCAA-051A569CD098}"/>
    <dgm:cxn modelId="{18A5C5B5-35C6-4179-9174-2501F5EA9E3E}" srcId="{A30BD343-B04A-47D3-934A-88AD82EDC684}" destId="{FBA660EE-B138-4BFA-96A6-298ED1483D89}" srcOrd="1" destOrd="0" parTransId="{FAD544A7-4C58-4642-923B-5AF6DB3EE282}" sibTransId="{D00B5E34-1F1C-4C58-8EBB-69AB278B73A5}"/>
    <dgm:cxn modelId="{92028F9F-2D5B-4A58-920E-71A5679E5220}" type="presParOf" srcId="{83BCD401-1F75-40CE-8F59-B200A47BD5DE}" destId="{589B3046-D077-40F0-AB0E-C7E11D14ADDA}" srcOrd="0" destOrd="0" presId="urn:microsoft.com/office/officeart/2008/layout/LinedList"/>
    <dgm:cxn modelId="{8C04BDF7-2320-4242-87A5-45BDA7C726AB}" type="presParOf" srcId="{83BCD401-1F75-40CE-8F59-B200A47BD5DE}" destId="{9407E50E-40C8-48E2-83AC-9F97AFDC7E33}" srcOrd="1" destOrd="0" presId="urn:microsoft.com/office/officeart/2008/layout/LinedList"/>
    <dgm:cxn modelId="{CC12C469-F806-4914-9492-BDD91126FF16}" type="presParOf" srcId="{9407E50E-40C8-48E2-83AC-9F97AFDC7E33}" destId="{4699F461-8C5A-4FFB-B9E2-A577876AC597}" srcOrd="0" destOrd="0" presId="urn:microsoft.com/office/officeart/2008/layout/LinedList"/>
    <dgm:cxn modelId="{69C65C81-2C6F-4067-B266-2347B103F32C}" type="presParOf" srcId="{9407E50E-40C8-48E2-83AC-9F97AFDC7E33}" destId="{2C5DB45A-4746-4443-94E3-5C59B3C5C336}" srcOrd="1" destOrd="0" presId="urn:microsoft.com/office/officeart/2008/layout/LinedList"/>
    <dgm:cxn modelId="{FEB1DD97-498C-49DF-B095-D03AC459C379}" type="presParOf" srcId="{2C5DB45A-4746-4443-94E3-5C59B3C5C336}" destId="{17B450D8-E7D1-4532-9EBB-578D551A0CD4}" srcOrd="0" destOrd="0" presId="urn:microsoft.com/office/officeart/2008/layout/LinedList"/>
    <dgm:cxn modelId="{6048FBCA-0051-4200-9ED5-E158333F0FC9}" type="presParOf" srcId="{2C5DB45A-4746-4443-94E3-5C59B3C5C336}" destId="{2876A195-D041-4731-96F5-02D54B6391E5}" srcOrd="1" destOrd="0" presId="urn:microsoft.com/office/officeart/2008/layout/LinedList"/>
    <dgm:cxn modelId="{9C1F7E3A-BF3D-4573-97A3-85D9A3C863A5}" type="presParOf" srcId="{2876A195-D041-4731-96F5-02D54B6391E5}" destId="{5FF0C0A0-27FA-40DB-BF3E-41080CEDDA3B}" srcOrd="0" destOrd="0" presId="urn:microsoft.com/office/officeart/2008/layout/LinedList"/>
    <dgm:cxn modelId="{65B36AEB-0664-4F1A-9CD4-2D4AE0A6B371}" type="presParOf" srcId="{2876A195-D041-4731-96F5-02D54B6391E5}" destId="{ACB76D4B-ADA3-4D85-893E-421B68F2C847}" srcOrd="1" destOrd="0" presId="urn:microsoft.com/office/officeart/2008/layout/LinedList"/>
    <dgm:cxn modelId="{B516E824-313B-4A87-B72A-9C92C4A4AC6D}" type="presParOf" srcId="{2876A195-D041-4731-96F5-02D54B6391E5}" destId="{6DF2E026-EA3B-4BF2-9070-DAB09C9B7269}" srcOrd="2" destOrd="0" presId="urn:microsoft.com/office/officeart/2008/layout/LinedList"/>
    <dgm:cxn modelId="{EF351A22-5ECD-46AC-B86E-1E26E980D999}" type="presParOf" srcId="{2C5DB45A-4746-4443-94E3-5C59B3C5C336}" destId="{CEAA134B-9A5D-4AF7-B54E-16A6253998EF}" srcOrd="2" destOrd="0" presId="urn:microsoft.com/office/officeart/2008/layout/LinedList"/>
    <dgm:cxn modelId="{69AF52B6-973E-4977-B28F-AC18EBB4F3D3}" type="presParOf" srcId="{2C5DB45A-4746-4443-94E3-5C59B3C5C336}" destId="{DC11C003-FAAE-4AA1-BCEF-2A41B73B59BE}" srcOrd="3" destOrd="0" presId="urn:microsoft.com/office/officeart/2008/layout/LinedList"/>
    <dgm:cxn modelId="{F8996E35-2690-4003-B14B-CC313FFC24A2}" type="presParOf" srcId="{2C5DB45A-4746-4443-94E3-5C59B3C5C336}" destId="{5AE1617F-3A63-4EC7-A07A-4A7C10384780}" srcOrd="4" destOrd="0" presId="urn:microsoft.com/office/officeart/2008/layout/LinedList"/>
    <dgm:cxn modelId="{40499C68-FCCD-4C16-B7B7-9A690B851EAA}" type="presParOf" srcId="{5AE1617F-3A63-4EC7-A07A-4A7C10384780}" destId="{2E6C614D-8837-4D49-9E64-4870E02CC55D}" srcOrd="0" destOrd="0" presId="urn:microsoft.com/office/officeart/2008/layout/LinedList"/>
    <dgm:cxn modelId="{C801484B-D426-4956-8A6A-44471C2399BF}" type="presParOf" srcId="{5AE1617F-3A63-4EC7-A07A-4A7C10384780}" destId="{0C8D90A8-DEC8-4CDB-8CB0-2F87B328E058}" srcOrd="1" destOrd="0" presId="urn:microsoft.com/office/officeart/2008/layout/LinedList"/>
    <dgm:cxn modelId="{15525753-23F1-4C3E-A131-3CC7729A73C7}" type="presParOf" srcId="{5AE1617F-3A63-4EC7-A07A-4A7C10384780}" destId="{A32976F9-9436-496D-8FB1-A1ED0AD43640}" srcOrd="2" destOrd="0" presId="urn:microsoft.com/office/officeart/2008/layout/LinedList"/>
    <dgm:cxn modelId="{0D72F90E-2380-400F-8B33-5E19EF6748A5}" type="presParOf" srcId="{2C5DB45A-4746-4443-94E3-5C59B3C5C336}" destId="{59888D88-6851-4074-B37B-623D87215BB4}" srcOrd="5" destOrd="0" presId="urn:microsoft.com/office/officeart/2008/layout/LinedList"/>
    <dgm:cxn modelId="{A93EA35C-32FF-48E8-8529-2600F8022BEE}" type="presParOf" srcId="{2C5DB45A-4746-4443-94E3-5C59B3C5C336}" destId="{778CAC75-CDF1-479C-AA38-5B1E0E99715F}" srcOrd="6" destOrd="0" presId="urn:microsoft.com/office/officeart/2008/layout/LinedList"/>
    <dgm:cxn modelId="{94D4F3B0-4711-4877-B05D-122D83506BE3}" type="presParOf" srcId="{2C5DB45A-4746-4443-94E3-5C59B3C5C336}" destId="{B4F52C09-0875-4587-9D60-C7CA28F2FEFE}" srcOrd="7" destOrd="0" presId="urn:microsoft.com/office/officeart/2008/layout/LinedList"/>
    <dgm:cxn modelId="{543BF5AC-29B2-4681-8B0E-B2A71AE1CC63}" type="presParOf" srcId="{B4F52C09-0875-4587-9D60-C7CA28F2FEFE}" destId="{D9479AB0-3C97-45B6-8EB3-428D0DE81D82}" srcOrd="0" destOrd="0" presId="urn:microsoft.com/office/officeart/2008/layout/LinedList"/>
    <dgm:cxn modelId="{2503B1F4-DC6D-48E0-A238-42C84C8C59DE}" type="presParOf" srcId="{B4F52C09-0875-4587-9D60-C7CA28F2FEFE}" destId="{57CBE123-BFBE-4CA5-B321-8077ED8D8810}" srcOrd="1" destOrd="0" presId="urn:microsoft.com/office/officeart/2008/layout/LinedList"/>
    <dgm:cxn modelId="{0EBACB94-5EDE-418F-88D1-5352EC8FDFA2}" type="presParOf" srcId="{B4F52C09-0875-4587-9D60-C7CA28F2FEFE}" destId="{A12E9DE4-3605-4382-A30C-18ABE86DD0B4}" srcOrd="2" destOrd="0" presId="urn:microsoft.com/office/officeart/2008/layout/LinedList"/>
    <dgm:cxn modelId="{4FAE6727-1D40-47CB-BCF7-89C76B560322}" type="presParOf" srcId="{2C5DB45A-4746-4443-94E3-5C59B3C5C336}" destId="{00F8BC75-E270-4E62-B07D-2FB4C109F539}" srcOrd="8" destOrd="0" presId="urn:microsoft.com/office/officeart/2008/layout/LinedList"/>
    <dgm:cxn modelId="{BB01316F-6496-4A02-863C-1DEBD7C65388}" type="presParOf" srcId="{2C5DB45A-4746-4443-94E3-5C59B3C5C336}" destId="{4D2A8EA1-1DF3-43BA-9021-3D0C19F19F9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E6671A5-7FEF-4DE4-8849-5294492BCE2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2323841-B403-4506-B997-12B88AAA914A}">
      <dgm:prSet phldrT="[ข้อความ]" phldr="1"/>
      <dgm:spPr/>
      <dgm:t>
        <a:bodyPr/>
        <a:lstStyle/>
        <a:p>
          <a:endParaRPr lang="th-TH"/>
        </a:p>
      </dgm:t>
    </dgm:pt>
    <dgm:pt modelId="{6488B1B1-CDEC-48C4-8D98-82CDDEF27D62}" type="parTrans" cxnId="{D8152308-19A2-4496-9FDD-940CAAB908BC}">
      <dgm:prSet/>
      <dgm:spPr/>
      <dgm:t>
        <a:bodyPr/>
        <a:lstStyle/>
        <a:p>
          <a:endParaRPr lang="th-TH"/>
        </a:p>
      </dgm:t>
    </dgm:pt>
    <dgm:pt modelId="{642E9813-27A7-402B-98A1-4E285F62E87E}" type="sibTrans" cxnId="{D8152308-19A2-4496-9FDD-940CAAB908BC}">
      <dgm:prSet/>
      <dgm:spPr/>
      <dgm:t>
        <a:bodyPr/>
        <a:lstStyle/>
        <a:p>
          <a:endParaRPr lang="th-TH"/>
        </a:p>
      </dgm:t>
    </dgm:pt>
    <dgm:pt modelId="{E9DDC0BF-7F70-4959-B563-1533BFEC47B5}">
      <dgm:prSet phldrT="[ข้อความ]"/>
      <dgm:spPr/>
      <dgm:t>
        <a:bodyPr/>
        <a:lstStyle/>
        <a:p>
          <a:r>
            <a:rPr lang="th-TH" dirty="0" smtClean="0"/>
            <a:t>ตรวจวัด หรือมีเครื่องตรวจวัด</a:t>
          </a:r>
          <a:endParaRPr lang="th-TH" dirty="0"/>
        </a:p>
      </dgm:t>
    </dgm:pt>
    <dgm:pt modelId="{6557EBD1-6351-4A7F-BC42-3A744F8228DF}" type="parTrans" cxnId="{3E340FCB-24AB-41BF-AE61-CD3F305B8A5B}">
      <dgm:prSet/>
      <dgm:spPr/>
      <dgm:t>
        <a:bodyPr/>
        <a:lstStyle/>
        <a:p>
          <a:endParaRPr lang="th-TH"/>
        </a:p>
      </dgm:t>
    </dgm:pt>
    <dgm:pt modelId="{B55DB4F5-E756-4612-BC23-D40B7A196FE7}" type="sibTrans" cxnId="{3E340FCB-24AB-41BF-AE61-CD3F305B8A5B}">
      <dgm:prSet/>
      <dgm:spPr/>
      <dgm:t>
        <a:bodyPr/>
        <a:lstStyle/>
        <a:p>
          <a:endParaRPr lang="th-TH"/>
        </a:p>
      </dgm:t>
    </dgm:pt>
    <dgm:pt modelId="{5739A0D8-3339-4051-93ED-B6ED65F67098}">
      <dgm:prSet phldrT="[ข้อความ]"/>
      <dgm:spPr/>
      <dgm:t>
        <a:bodyPr/>
        <a:lstStyle/>
        <a:p>
          <a:r>
            <a:rPr lang="th-TH" dirty="0" smtClean="0"/>
            <a:t>ลดเลิกการเผาในที่โล่ง และควบคุมการปล่อย</a:t>
          </a:r>
          <a:r>
            <a:rPr lang="th-TH" dirty="0" err="1" smtClean="0"/>
            <a:t>คาร์</a:t>
          </a:r>
          <a:r>
            <a:rPr lang="th-TH" dirty="0" smtClean="0"/>
            <a:t>บนในรถยนต์ ไฟฟ้า อุตสาหกรรม</a:t>
          </a:r>
          <a:endParaRPr lang="th-TH" dirty="0"/>
        </a:p>
      </dgm:t>
    </dgm:pt>
    <dgm:pt modelId="{341C9A79-21A5-4744-A405-E49CF0AE5D37}" type="parTrans" cxnId="{988E710E-FD39-4377-9476-7D9AEBF6183C}">
      <dgm:prSet/>
      <dgm:spPr/>
      <dgm:t>
        <a:bodyPr/>
        <a:lstStyle/>
        <a:p>
          <a:endParaRPr lang="th-TH"/>
        </a:p>
      </dgm:t>
    </dgm:pt>
    <dgm:pt modelId="{2B0A6440-F38E-48E7-A4F9-EA7EBCD20C5C}" type="sibTrans" cxnId="{988E710E-FD39-4377-9476-7D9AEBF6183C}">
      <dgm:prSet/>
      <dgm:spPr/>
      <dgm:t>
        <a:bodyPr/>
        <a:lstStyle/>
        <a:p>
          <a:endParaRPr lang="th-TH"/>
        </a:p>
      </dgm:t>
    </dgm:pt>
    <dgm:pt modelId="{AF7A7498-345C-4938-90DD-CABB6260DD72}">
      <dgm:prSet phldrT="[ข้อความ]"/>
      <dgm:spPr/>
      <dgm:t>
        <a:bodyPr/>
        <a:lstStyle/>
        <a:p>
          <a:r>
            <a:rPr lang="th-TH" dirty="0" smtClean="0"/>
            <a:t>สร้างความร่วมมือ ไม่สามารถแก้ไขได้ด้วยลำพัง</a:t>
          </a:r>
          <a:endParaRPr lang="th-TH" dirty="0"/>
        </a:p>
      </dgm:t>
    </dgm:pt>
    <dgm:pt modelId="{B848F215-FE6C-4081-9606-02F39DEDACDF}" type="parTrans" cxnId="{634BF2FE-ABA3-4982-B21C-E421FB28DC0B}">
      <dgm:prSet/>
      <dgm:spPr/>
      <dgm:t>
        <a:bodyPr/>
        <a:lstStyle/>
        <a:p>
          <a:endParaRPr lang="th-TH"/>
        </a:p>
      </dgm:t>
    </dgm:pt>
    <dgm:pt modelId="{ED1935AE-11E6-4B70-B312-06855DF7814B}" type="sibTrans" cxnId="{634BF2FE-ABA3-4982-B21C-E421FB28DC0B}">
      <dgm:prSet/>
      <dgm:spPr/>
      <dgm:t>
        <a:bodyPr/>
        <a:lstStyle/>
        <a:p>
          <a:endParaRPr lang="th-TH"/>
        </a:p>
      </dgm:t>
    </dgm:pt>
    <dgm:pt modelId="{5DDB91C9-1BD6-49C8-BE15-8D9D27FBBCD1}" type="pres">
      <dgm:prSet presAssocID="{DE6671A5-7FEF-4DE4-8849-5294492BCE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9D1B7159-7EB0-4D78-B652-68FAC6337796}" type="pres">
      <dgm:prSet presAssocID="{22323841-B403-4506-B997-12B88AAA914A}" presName="thickLine" presStyleLbl="alignNode1" presStyleIdx="0" presStyleCnt="1"/>
      <dgm:spPr/>
    </dgm:pt>
    <dgm:pt modelId="{AB2114BE-7777-4010-9E71-FA64B40D79E5}" type="pres">
      <dgm:prSet presAssocID="{22323841-B403-4506-B997-12B88AAA914A}" presName="horz1" presStyleCnt="0"/>
      <dgm:spPr/>
    </dgm:pt>
    <dgm:pt modelId="{26693348-1684-41FD-81BB-EB7AC39D0B28}" type="pres">
      <dgm:prSet presAssocID="{22323841-B403-4506-B997-12B88AAA914A}" presName="tx1" presStyleLbl="revTx" presStyleIdx="0" presStyleCnt="4"/>
      <dgm:spPr/>
      <dgm:t>
        <a:bodyPr/>
        <a:lstStyle/>
        <a:p>
          <a:endParaRPr lang="th-TH"/>
        </a:p>
      </dgm:t>
    </dgm:pt>
    <dgm:pt modelId="{A85E13C0-A41B-4A90-8771-AA66D2F6DD6A}" type="pres">
      <dgm:prSet presAssocID="{22323841-B403-4506-B997-12B88AAA914A}" presName="vert1" presStyleCnt="0"/>
      <dgm:spPr/>
    </dgm:pt>
    <dgm:pt modelId="{D1D9B09E-5795-445B-91F8-538E8D149446}" type="pres">
      <dgm:prSet presAssocID="{E9DDC0BF-7F70-4959-B563-1533BFEC47B5}" presName="vertSpace2a" presStyleCnt="0"/>
      <dgm:spPr/>
    </dgm:pt>
    <dgm:pt modelId="{8FE5A517-F578-4D8B-A7E7-23D1C7D6859C}" type="pres">
      <dgm:prSet presAssocID="{E9DDC0BF-7F70-4959-B563-1533BFEC47B5}" presName="horz2" presStyleCnt="0"/>
      <dgm:spPr/>
    </dgm:pt>
    <dgm:pt modelId="{DD34A524-B124-4E60-B401-93A98A6DBDF0}" type="pres">
      <dgm:prSet presAssocID="{E9DDC0BF-7F70-4959-B563-1533BFEC47B5}" presName="horzSpace2" presStyleCnt="0"/>
      <dgm:spPr/>
    </dgm:pt>
    <dgm:pt modelId="{50956B6B-5F2D-4A72-A52C-46E6F4F5BA51}" type="pres">
      <dgm:prSet presAssocID="{E9DDC0BF-7F70-4959-B563-1533BFEC47B5}" presName="tx2" presStyleLbl="revTx" presStyleIdx="1" presStyleCnt="4"/>
      <dgm:spPr/>
      <dgm:t>
        <a:bodyPr/>
        <a:lstStyle/>
        <a:p>
          <a:endParaRPr lang="th-TH"/>
        </a:p>
      </dgm:t>
    </dgm:pt>
    <dgm:pt modelId="{D5188195-A816-4838-A438-41CC0721387D}" type="pres">
      <dgm:prSet presAssocID="{E9DDC0BF-7F70-4959-B563-1533BFEC47B5}" presName="vert2" presStyleCnt="0"/>
      <dgm:spPr/>
    </dgm:pt>
    <dgm:pt modelId="{9583742B-747A-43E4-9A87-0B2E8B944E86}" type="pres">
      <dgm:prSet presAssocID="{E9DDC0BF-7F70-4959-B563-1533BFEC47B5}" presName="thinLine2b" presStyleLbl="callout" presStyleIdx="0" presStyleCnt="3"/>
      <dgm:spPr/>
    </dgm:pt>
    <dgm:pt modelId="{9CDC899A-A394-43D4-B221-67DCEC34A177}" type="pres">
      <dgm:prSet presAssocID="{E9DDC0BF-7F70-4959-B563-1533BFEC47B5}" presName="vertSpace2b" presStyleCnt="0"/>
      <dgm:spPr/>
    </dgm:pt>
    <dgm:pt modelId="{6A83A004-9D3E-4D10-9399-B6F10CD11EC2}" type="pres">
      <dgm:prSet presAssocID="{5739A0D8-3339-4051-93ED-B6ED65F67098}" presName="horz2" presStyleCnt="0"/>
      <dgm:spPr/>
    </dgm:pt>
    <dgm:pt modelId="{E757B418-EEE1-481A-BD1F-BD7FA6F8587A}" type="pres">
      <dgm:prSet presAssocID="{5739A0D8-3339-4051-93ED-B6ED65F67098}" presName="horzSpace2" presStyleCnt="0"/>
      <dgm:spPr/>
    </dgm:pt>
    <dgm:pt modelId="{D3C81D62-8B0F-4C72-AB98-E1164E949214}" type="pres">
      <dgm:prSet presAssocID="{5739A0D8-3339-4051-93ED-B6ED65F67098}" presName="tx2" presStyleLbl="revTx" presStyleIdx="2" presStyleCnt="4"/>
      <dgm:spPr/>
      <dgm:t>
        <a:bodyPr/>
        <a:lstStyle/>
        <a:p>
          <a:endParaRPr lang="th-TH"/>
        </a:p>
      </dgm:t>
    </dgm:pt>
    <dgm:pt modelId="{314ABE0C-C111-476E-ACF6-21220BD19D9E}" type="pres">
      <dgm:prSet presAssocID="{5739A0D8-3339-4051-93ED-B6ED65F67098}" presName="vert2" presStyleCnt="0"/>
      <dgm:spPr/>
    </dgm:pt>
    <dgm:pt modelId="{8168F138-AE98-4AE8-AFE1-997B9D2C468B}" type="pres">
      <dgm:prSet presAssocID="{5739A0D8-3339-4051-93ED-B6ED65F67098}" presName="thinLine2b" presStyleLbl="callout" presStyleIdx="1" presStyleCnt="3"/>
      <dgm:spPr/>
    </dgm:pt>
    <dgm:pt modelId="{8D507402-0D21-4177-BB79-1D9B9EDDA3AB}" type="pres">
      <dgm:prSet presAssocID="{5739A0D8-3339-4051-93ED-B6ED65F67098}" presName="vertSpace2b" presStyleCnt="0"/>
      <dgm:spPr/>
    </dgm:pt>
    <dgm:pt modelId="{8E9EBEAF-201D-4E2D-86F2-AD6BD164395A}" type="pres">
      <dgm:prSet presAssocID="{AF7A7498-345C-4938-90DD-CABB6260DD72}" presName="horz2" presStyleCnt="0"/>
      <dgm:spPr/>
    </dgm:pt>
    <dgm:pt modelId="{EE9D2BC4-EFEB-4E87-B315-E43BABE5602B}" type="pres">
      <dgm:prSet presAssocID="{AF7A7498-345C-4938-90DD-CABB6260DD72}" presName="horzSpace2" presStyleCnt="0"/>
      <dgm:spPr/>
    </dgm:pt>
    <dgm:pt modelId="{18F7742F-9C0E-4795-96BD-5B9D90E47342}" type="pres">
      <dgm:prSet presAssocID="{AF7A7498-345C-4938-90DD-CABB6260DD72}" presName="tx2" presStyleLbl="revTx" presStyleIdx="3" presStyleCnt="4"/>
      <dgm:spPr/>
      <dgm:t>
        <a:bodyPr/>
        <a:lstStyle/>
        <a:p>
          <a:endParaRPr lang="th-TH"/>
        </a:p>
      </dgm:t>
    </dgm:pt>
    <dgm:pt modelId="{D76EEB2A-4603-4972-BF24-A3DAAD6DE880}" type="pres">
      <dgm:prSet presAssocID="{AF7A7498-345C-4938-90DD-CABB6260DD72}" presName="vert2" presStyleCnt="0"/>
      <dgm:spPr/>
    </dgm:pt>
    <dgm:pt modelId="{3E0ACC55-43D8-4556-B862-93A8ED1DEF56}" type="pres">
      <dgm:prSet presAssocID="{AF7A7498-345C-4938-90DD-CABB6260DD72}" presName="thinLine2b" presStyleLbl="callout" presStyleIdx="2" presStyleCnt="3"/>
      <dgm:spPr/>
    </dgm:pt>
    <dgm:pt modelId="{28773EF0-8A0C-4C36-8446-454CFBCEEB44}" type="pres">
      <dgm:prSet presAssocID="{AF7A7498-345C-4938-90DD-CABB6260DD72}" presName="vertSpace2b" presStyleCnt="0"/>
      <dgm:spPr/>
    </dgm:pt>
  </dgm:ptLst>
  <dgm:cxnLst>
    <dgm:cxn modelId="{988E710E-FD39-4377-9476-7D9AEBF6183C}" srcId="{22323841-B403-4506-B997-12B88AAA914A}" destId="{5739A0D8-3339-4051-93ED-B6ED65F67098}" srcOrd="1" destOrd="0" parTransId="{341C9A79-21A5-4744-A405-E49CF0AE5D37}" sibTransId="{2B0A6440-F38E-48E7-A4F9-EA7EBCD20C5C}"/>
    <dgm:cxn modelId="{634BF2FE-ABA3-4982-B21C-E421FB28DC0B}" srcId="{22323841-B403-4506-B997-12B88AAA914A}" destId="{AF7A7498-345C-4938-90DD-CABB6260DD72}" srcOrd="2" destOrd="0" parTransId="{B848F215-FE6C-4081-9606-02F39DEDACDF}" sibTransId="{ED1935AE-11E6-4B70-B312-06855DF7814B}"/>
    <dgm:cxn modelId="{97BBD753-FDAA-4830-B406-2F173A821CD2}" type="presOf" srcId="{22323841-B403-4506-B997-12B88AAA914A}" destId="{26693348-1684-41FD-81BB-EB7AC39D0B28}" srcOrd="0" destOrd="0" presId="urn:microsoft.com/office/officeart/2008/layout/LinedList"/>
    <dgm:cxn modelId="{3E340FCB-24AB-41BF-AE61-CD3F305B8A5B}" srcId="{22323841-B403-4506-B997-12B88AAA914A}" destId="{E9DDC0BF-7F70-4959-B563-1533BFEC47B5}" srcOrd="0" destOrd="0" parTransId="{6557EBD1-6351-4A7F-BC42-3A744F8228DF}" sibTransId="{B55DB4F5-E756-4612-BC23-D40B7A196FE7}"/>
    <dgm:cxn modelId="{D8152308-19A2-4496-9FDD-940CAAB908BC}" srcId="{DE6671A5-7FEF-4DE4-8849-5294492BCE28}" destId="{22323841-B403-4506-B997-12B88AAA914A}" srcOrd="0" destOrd="0" parTransId="{6488B1B1-CDEC-48C4-8D98-82CDDEF27D62}" sibTransId="{642E9813-27A7-402B-98A1-4E285F62E87E}"/>
    <dgm:cxn modelId="{21E3E434-F42D-4967-84B3-3FF199EB0370}" type="presOf" srcId="{E9DDC0BF-7F70-4959-B563-1533BFEC47B5}" destId="{50956B6B-5F2D-4A72-A52C-46E6F4F5BA51}" srcOrd="0" destOrd="0" presId="urn:microsoft.com/office/officeart/2008/layout/LinedList"/>
    <dgm:cxn modelId="{2AE935B8-8EB6-4592-A46B-8E58528F5D24}" type="presOf" srcId="{DE6671A5-7FEF-4DE4-8849-5294492BCE28}" destId="{5DDB91C9-1BD6-49C8-BE15-8D9D27FBBCD1}" srcOrd="0" destOrd="0" presId="urn:microsoft.com/office/officeart/2008/layout/LinedList"/>
    <dgm:cxn modelId="{EA8EC766-8E6F-4C10-A8DA-EE88CC79DA72}" type="presOf" srcId="{AF7A7498-345C-4938-90DD-CABB6260DD72}" destId="{18F7742F-9C0E-4795-96BD-5B9D90E47342}" srcOrd="0" destOrd="0" presId="urn:microsoft.com/office/officeart/2008/layout/LinedList"/>
    <dgm:cxn modelId="{34C46D8F-58FA-468B-8A55-26F117D1D1EF}" type="presOf" srcId="{5739A0D8-3339-4051-93ED-B6ED65F67098}" destId="{D3C81D62-8B0F-4C72-AB98-E1164E949214}" srcOrd="0" destOrd="0" presId="urn:microsoft.com/office/officeart/2008/layout/LinedList"/>
    <dgm:cxn modelId="{E2583DDB-5D59-4753-AF5A-14C7FA6B9315}" type="presParOf" srcId="{5DDB91C9-1BD6-49C8-BE15-8D9D27FBBCD1}" destId="{9D1B7159-7EB0-4D78-B652-68FAC6337796}" srcOrd="0" destOrd="0" presId="urn:microsoft.com/office/officeart/2008/layout/LinedList"/>
    <dgm:cxn modelId="{4AA4EAE1-B387-42FD-8433-074AEA4A1A4E}" type="presParOf" srcId="{5DDB91C9-1BD6-49C8-BE15-8D9D27FBBCD1}" destId="{AB2114BE-7777-4010-9E71-FA64B40D79E5}" srcOrd="1" destOrd="0" presId="urn:microsoft.com/office/officeart/2008/layout/LinedList"/>
    <dgm:cxn modelId="{86958AC3-7285-48EE-9E6E-F88BDC7B4152}" type="presParOf" srcId="{AB2114BE-7777-4010-9E71-FA64B40D79E5}" destId="{26693348-1684-41FD-81BB-EB7AC39D0B28}" srcOrd="0" destOrd="0" presId="urn:microsoft.com/office/officeart/2008/layout/LinedList"/>
    <dgm:cxn modelId="{64FEE61B-B0AB-4669-B434-7FFD561574EF}" type="presParOf" srcId="{AB2114BE-7777-4010-9E71-FA64B40D79E5}" destId="{A85E13C0-A41B-4A90-8771-AA66D2F6DD6A}" srcOrd="1" destOrd="0" presId="urn:microsoft.com/office/officeart/2008/layout/LinedList"/>
    <dgm:cxn modelId="{ADCC4264-BCF6-481B-AA3A-4C2D9A80F819}" type="presParOf" srcId="{A85E13C0-A41B-4A90-8771-AA66D2F6DD6A}" destId="{D1D9B09E-5795-445B-91F8-538E8D149446}" srcOrd="0" destOrd="0" presId="urn:microsoft.com/office/officeart/2008/layout/LinedList"/>
    <dgm:cxn modelId="{8D46CFE0-6D10-4222-861E-10D7855B7D58}" type="presParOf" srcId="{A85E13C0-A41B-4A90-8771-AA66D2F6DD6A}" destId="{8FE5A517-F578-4D8B-A7E7-23D1C7D6859C}" srcOrd="1" destOrd="0" presId="urn:microsoft.com/office/officeart/2008/layout/LinedList"/>
    <dgm:cxn modelId="{62B4996E-B5A1-44A3-BCC5-9FFB451B4D53}" type="presParOf" srcId="{8FE5A517-F578-4D8B-A7E7-23D1C7D6859C}" destId="{DD34A524-B124-4E60-B401-93A98A6DBDF0}" srcOrd="0" destOrd="0" presId="urn:microsoft.com/office/officeart/2008/layout/LinedList"/>
    <dgm:cxn modelId="{3BAA97CF-4218-4C55-B8FC-4D071D565B01}" type="presParOf" srcId="{8FE5A517-F578-4D8B-A7E7-23D1C7D6859C}" destId="{50956B6B-5F2D-4A72-A52C-46E6F4F5BA51}" srcOrd="1" destOrd="0" presId="urn:microsoft.com/office/officeart/2008/layout/LinedList"/>
    <dgm:cxn modelId="{87570A27-AC89-4245-AE79-97874CD0E8CA}" type="presParOf" srcId="{8FE5A517-F578-4D8B-A7E7-23D1C7D6859C}" destId="{D5188195-A816-4838-A438-41CC0721387D}" srcOrd="2" destOrd="0" presId="urn:microsoft.com/office/officeart/2008/layout/LinedList"/>
    <dgm:cxn modelId="{51FA9339-CADC-4FC1-9B29-0A7A25E2DDA3}" type="presParOf" srcId="{A85E13C0-A41B-4A90-8771-AA66D2F6DD6A}" destId="{9583742B-747A-43E4-9A87-0B2E8B944E86}" srcOrd="2" destOrd="0" presId="urn:microsoft.com/office/officeart/2008/layout/LinedList"/>
    <dgm:cxn modelId="{D4EBF74F-4227-4E8A-B490-5F0F8FB22BF4}" type="presParOf" srcId="{A85E13C0-A41B-4A90-8771-AA66D2F6DD6A}" destId="{9CDC899A-A394-43D4-B221-67DCEC34A177}" srcOrd="3" destOrd="0" presId="urn:microsoft.com/office/officeart/2008/layout/LinedList"/>
    <dgm:cxn modelId="{9E693D14-461C-4784-A70E-E744C9E641F0}" type="presParOf" srcId="{A85E13C0-A41B-4A90-8771-AA66D2F6DD6A}" destId="{6A83A004-9D3E-4D10-9399-B6F10CD11EC2}" srcOrd="4" destOrd="0" presId="urn:microsoft.com/office/officeart/2008/layout/LinedList"/>
    <dgm:cxn modelId="{E89F8285-1B5F-413D-B3BE-00A2CB05C6B7}" type="presParOf" srcId="{6A83A004-9D3E-4D10-9399-B6F10CD11EC2}" destId="{E757B418-EEE1-481A-BD1F-BD7FA6F8587A}" srcOrd="0" destOrd="0" presId="urn:microsoft.com/office/officeart/2008/layout/LinedList"/>
    <dgm:cxn modelId="{C40B0FCA-1291-4ECE-A39B-D9D219BF9D3E}" type="presParOf" srcId="{6A83A004-9D3E-4D10-9399-B6F10CD11EC2}" destId="{D3C81D62-8B0F-4C72-AB98-E1164E949214}" srcOrd="1" destOrd="0" presId="urn:microsoft.com/office/officeart/2008/layout/LinedList"/>
    <dgm:cxn modelId="{1DE955F1-2EBE-4A16-9BAF-AAAFC870075A}" type="presParOf" srcId="{6A83A004-9D3E-4D10-9399-B6F10CD11EC2}" destId="{314ABE0C-C111-476E-ACF6-21220BD19D9E}" srcOrd="2" destOrd="0" presId="urn:microsoft.com/office/officeart/2008/layout/LinedList"/>
    <dgm:cxn modelId="{2DD45EA6-B5D2-4411-9496-5B67BD421776}" type="presParOf" srcId="{A85E13C0-A41B-4A90-8771-AA66D2F6DD6A}" destId="{8168F138-AE98-4AE8-AFE1-997B9D2C468B}" srcOrd="5" destOrd="0" presId="urn:microsoft.com/office/officeart/2008/layout/LinedList"/>
    <dgm:cxn modelId="{5F14426D-87E3-46C7-95F7-36E6386C0C08}" type="presParOf" srcId="{A85E13C0-A41B-4A90-8771-AA66D2F6DD6A}" destId="{8D507402-0D21-4177-BB79-1D9B9EDDA3AB}" srcOrd="6" destOrd="0" presId="urn:microsoft.com/office/officeart/2008/layout/LinedList"/>
    <dgm:cxn modelId="{C8A68861-3058-4B0A-8A28-2AC6D6D892B9}" type="presParOf" srcId="{A85E13C0-A41B-4A90-8771-AA66D2F6DD6A}" destId="{8E9EBEAF-201D-4E2D-86F2-AD6BD164395A}" srcOrd="7" destOrd="0" presId="urn:microsoft.com/office/officeart/2008/layout/LinedList"/>
    <dgm:cxn modelId="{946E174C-74F4-4E19-A87E-6E29A4862088}" type="presParOf" srcId="{8E9EBEAF-201D-4E2D-86F2-AD6BD164395A}" destId="{EE9D2BC4-EFEB-4E87-B315-E43BABE5602B}" srcOrd="0" destOrd="0" presId="urn:microsoft.com/office/officeart/2008/layout/LinedList"/>
    <dgm:cxn modelId="{BE67CB66-FEE5-4E0D-BEE5-C732A7F23C06}" type="presParOf" srcId="{8E9EBEAF-201D-4E2D-86F2-AD6BD164395A}" destId="{18F7742F-9C0E-4795-96BD-5B9D90E47342}" srcOrd="1" destOrd="0" presId="urn:microsoft.com/office/officeart/2008/layout/LinedList"/>
    <dgm:cxn modelId="{B0A988B5-FAFB-463B-AB16-502E3C71F6F6}" type="presParOf" srcId="{8E9EBEAF-201D-4E2D-86F2-AD6BD164395A}" destId="{D76EEB2A-4603-4972-BF24-A3DAAD6DE880}" srcOrd="2" destOrd="0" presId="urn:microsoft.com/office/officeart/2008/layout/LinedList"/>
    <dgm:cxn modelId="{E7E9E852-1927-4681-9C1D-7F5E05746E02}" type="presParOf" srcId="{A85E13C0-A41B-4A90-8771-AA66D2F6DD6A}" destId="{3E0ACC55-43D8-4556-B862-93A8ED1DEF56}" srcOrd="8" destOrd="0" presId="urn:microsoft.com/office/officeart/2008/layout/LinedList"/>
    <dgm:cxn modelId="{489332E8-A2DE-4432-BFC7-39BED9BD5D42}" type="presParOf" srcId="{A85E13C0-A41B-4A90-8771-AA66D2F6DD6A}" destId="{28773EF0-8A0C-4C36-8446-454CFBCEEB4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55DAD3-6A82-4F56-BA18-70EED5D1B2E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690AE11-86E5-43DE-8D57-D3FD84FEFFAA}">
      <dgm:prSet phldrT="[ข้อความ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rgbClr val="002060"/>
              </a:solidFill>
            </a:rPr>
            <a:t>นโยบายขอนแก่นสู่อนาคต เช่น </a:t>
          </a:r>
          <a:r>
            <a:rPr lang="en-US" sz="3600" b="1" dirty="0" smtClean="0">
              <a:solidFill>
                <a:srgbClr val="002060"/>
              </a:solidFill>
            </a:rPr>
            <a:t>SMART CITY  BIRD CITY MICE city</a:t>
          </a:r>
          <a:endParaRPr lang="th-TH" sz="3600" b="1" dirty="0">
            <a:solidFill>
              <a:srgbClr val="002060"/>
            </a:solidFill>
          </a:endParaRPr>
        </a:p>
      </dgm:t>
    </dgm:pt>
    <dgm:pt modelId="{62D08331-27B3-4CDD-BBF1-15CFE6DFEBBE}" type="parTrans" cxnId="{D013BD4F-6CDE-48ED-9408-509200E81EBE}">
      <dgm:prSet/>
      <dgm:spPr/>
      <dgm:t>
        <a:bodyPr/>
        <a:lstStyle/>
        <a:p>
          <a:endParaRPr lang="th-TH"/>
        </a:p>
      </dgm:t>
    </dgm:pt>
    <dgm:pt modelId="{92596DAD-682D-430D-AEC8-9E9BE81391B5}" type="sibTrans" cxnId="{D013BD4F-6CDE-48ED-9408-509200E81EBE}">
      <dgm:prSet/>
      <dgm:spPr/>
      <dgm:t>
        <a:bodyPr/>
        <a:lstStyle/>
        <a:p>
          <a:endParaRPr lang="th-TH"/>
        </a:p>
      </dgm:t>
    </dgm:pt>
    <dgm:pt modelId="{26190F94-54C8-428D-970D-DB500123A578}">
      <dgm:prSet phldrT="[ข้อความ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rgbClr val="002060"/>
              </a:solidFill>
            </a:rPr>
            <a:t>ระเบียงเศรษฐกิจตะวันออกสู่ตะวันตก </a:t>
          </a:r>
          <a:r>
            <a:rPr lang="en-US" sz="3600" b="1" dirty="0" smtClean="0">
              <a:solidFill>
                <a:srgbClr val="002060"/>
              </a:solidFill>
            </a:rPr>
            <a:t>East –West Economic Corridor</a:t>
          </a:r>
          <a:r>
            <a:rPr lang="th-TH" sz="3600" b="1" dirty="0" smtClean="0">
              <a:solidFill>
                <a:srgbClr val="002060"/>
              </a:solidFill>
            </a:rPr>
            <a:t> </a:t>
          </a:r>
          <a:endParaRPr lang="th-TH" sz="3600" b="1" dirty="0">
            <a:solidFill>
              <a:srgbClr val="002060"/>
            </a:solidFill>
          </a:endParaRPr>
        </a:p>
      </dgm:t>
    </dgm:pt>
    <dgm:pt modelId="{BC7F24A0-1FF0-4CC5-BFFC-91E4501C0FC3}" type="parTrans" cxnId="{9672FD0F-953A-40A7-8E16-76000E9FBF1F}">
      <dgm:prSet/>
      <dgm:spPr/>
      <dgm:t>
        <a:bodyPr/>
        <a:lstStyle/>
        <a:p>
          <a:endParaRPr lang="th-TH"/>
        </a:p>
      </dgm:t>
    </dgm:pt>
    <dgm:pt modelId="{FBB7912D-EF5B-4A3D-8A14-E7F0208FA55F}" type="sibTrans" cxnId="{9672FD0F-953A-40A7-8E16-76000E9FBF1F}">
      <dgm:prSet/>
      <dgm:spPr/>
      <dgm:t>
        <a:bodyPr/>
        <a:lstStyle/>
        <a:p>
          <a:endParaRPr lang="th-TH"/>
        </a:p>
      </dgm:t>
    </dgm:pt>
    <dgm:pt modelId="{D63813D8-892E-4072-8ACC-93AC48018A46}">
      <dgm:prSet phldrT="[ข้อความ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th-TH" sz="4000" b="1" dirty="0" smtClean="0">
              <a:solidFill>
                <a:srgbClr val="002060"/>
              </a:solidFill>
            </a:rPr>
            <a:t>รถไฟความเร็วสูงจาก </a:t>
          </a:r>
          <a:r>
            <a:rPr lang="th-TH" sz="4000" b="1" dirty="0" err="1" smtClean="0">
              <a:solidFill>
                <a:srgbClr val="002060"/>
              </a:solidFill>
            </a:rPr>
            <a:t>กทม</a:t>
          </a:r>
          <a:r>
            <a:rPr lang="en-US" sz="4000" b="1" dirty="0" smtClean="0">
              <a:solidFill>
                <a:srgbClr val="002060"/>
              </a:solidFill>
            </a:rPr>
            <a:t>- </a:t>
          </a:r>
          <a:r>
            <a:rPr lang="th-TH" sz="4000" b="1" dirty="0" smtClean="0">
              <a:solidFill>
                <a:srgbClr val="002060"/>
              </a:solidFill>
            </a:rPr>
            <a:t>หนองคาย</a:t>
          </a:r>
          <a:r>
            <a:rPr lang="en-US" sz="4000" b="1" dirty="0" smtClean="0">
              <a:solidFill>
                <a:srgbClr val="002060"/>
              </a:solidFill>
            </a:rPr>
            <a:t>- </a:t>
          </a:r>
          <a:r>
            <a:rPr lang="th-TH" sz="4000" b="1" dirty="0" smtClean="0">
              <a:solidFill>
                <a:srgbClr val="002060"/>
              </a:solidFill>
            </a:rPr>
            <a:t>จีน และระบบรางจากบ้านไผ่</a:t>
          </a:r>
          <a:r>
            <a:rPr lang="en-US" sz="4000" b="1" dirty="0" smtClean="0">
              <a:solidFill>
                <a:srgbClr val="002060"/>
              </a:solidFill>
            </a:rPr>
            <a:t>-</a:t>
          </a:r>
          <a:r>
            <a:rPr lang="th-TH" sz="4000" b="1" dirty="0" smtClean="0">
              <a:solidFill>
                <a:srgbClr val="002060"/>
              </a:solidFill>
            </a:rPr>
            <a:t>นครนครพนม</a:t>
          </a:r>
          <a:endParaRPr lang="th-TH" sz="4000" b="1" dirty="0">
            <a:solidFill>
              <a:srgbClr val="002060"/>
            </a:solidFill>
          </a:endParaRPr>
        </a:p>
      </dgm:t>
    </dgm:pt>
    <dgm:pt modelId="{9C62E5B2-15E1-40C4-AE27-4A4C25ACA902}" type="parTrans" cxnId="{A07B74E4-A5BA-4E9B-8FFB-210F4C570286}">
      <dgm:prSet/>
      <dgm:spPr/>
      <dgm:t>
        <a:bodyPr/>
        <a:lstStyle/>
        <a:p>
          <a:endParaRPr lang="th-TH"/>
        </a:p>
      </dgm:t>
    </dgm:pt>
    <dgm:pt modelId="{016543C5-65C8-4BFB-9EA5-A74390399170}" type="sibTrans" cxnId="{A07B74E4-A5BA-4E9B-8FFB-210F4C570286}">
      <dgm:prSet/>
      <dgm:spPr/>
      <dgm:t>
        <a:bodyPr/>
        <a:lstStyle/>
        <a:p>
          <a:endParaRPr lang="th-TH"/>
        </a:p>
      </dgm:t>
    </dgm:pt>
    <dgm:pt modelId="{384DD5DD-2232-4A2D-843B-DDBD4D654D94}" type="pres">
      <dgm:prSet presAssocID="{A455DAD3-6A82-4F56-BA18-70EED5D1B2E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5E4D9988-786A-481C-A007-DF8451FDF21F}" type="pres">
      <dgm:prSet presAssocID="{A455DAD3-6A82-4F56-BA18-70EED5D1B2EF}" presName="Name1" presStyleCnt="0"/>
      <dgm:spPr/>
    </dgm:pt>
    <dgm:pt modelId="{2E9B5FC1-8D62-4372-BB77-9A3EB4587EE3}" type="pres">
      <dgm:prSet presAssocID="{A455DAD3-6A82-4F56-BA18-70EED5D1B2EF}" presName="cycle" presStyleCnt="0"/>
      <dgm:spPr/>
    </dgm:pt>
    <dgm:pt modelId="{9D2614FE-8052-4ED5-BE8C-23C34B6F68ED}" type="pres">
      <dgm:prSet presAssocID="{A455DAD3-6A82-4F56-BA18-70EED5D1B2EF}" presName="srcNode" presStyleLbl="node1" presStyleIdx="0" presStyleCnt="3"/>
      <dgm:spPr/>
    </dgm:pt>
    <dgm:pt modelId="{8B193C78-AC69-4BEC-99BC-743DC35F8C46}" type="pres">
      <dgm:prSet presAssocID="{A455DAD3-6A82-4F56-BA18-70EED5D1B2EF}" presName="conn" presStyleLbl="parChTrans1D2" presStyleIdx="0" presStyleCnt="1"/>
      <dgm:spPr/>
      <dgm:t>
        <a:bodyPr/>
        <a:lstStyle/>
        <a:p>
          <a:endParaRPr lang="th-TH"/>
        </a:p>
      </dgm:t>
    </dgm:pt>
    <dgm:pt modelId="{A1747269-6C2F-4463-8A80-9CDA96F22A5F}" type="pres">
      <dgm:prSet presAssocID="{A455DAD3-6A82-4F56-BA18-70EED5D1B2EF}" presName="extraNode" presStyleLbl="node1" presStyleIdx="0" presStyleCnt="3"/>
      <dgm:spPr/>
    </dgm:pt>
    <dgm:pt modelId="{286F2DBB-4457-4FB3-8E36-9B50226E7439}" type="pres">
      <dgm:prSet presAssocID="{A455DAD3-6A82-4F56-BA18-70EED5D1B2EF}" presName="dstNode" presStyleLbl="node1" presStyleIdx="0" presStyleCnt="3"/>
      <dgm:spPr/>
    </dgm:pt>
    <dgm:pt modelId="{AED88966-5748-4436-82A3-4C79FE32FD48}" type="pres">
      <dgm:prSet presAssocID="{5690AE11-86E5-43DE-8D57-D3FD84FEFFAA}" presName="text_1" presStyleLbl="node1" presStyleIdx="0" presStyleCnt="3" custScaleX="80328" custLinFactNeighborX="-3651" custLinFactNeighborY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C202D9C-A2F0-4666-B221-546B7C557DA1}" type="pres">
      <dgm:prSet presAssocID="{5690AE11-86E5-43DE-8D57-D3FD84FEFFAA}" presName="accent_1" presStyleCnt="0"/>
      <dgm:spPr/>
    </dgm:pt>
    <dgm:pt modelId="{445027C0-B4E1-42B8-8551-A1293300C436}" type="pres">
      <dgm:prSet presAssocID="{5690AE11-86E5-43DE-8D57-D3FD84FEFFAA}" presName="accentRepeatNode" presStyleLbl="solidFgAcc1" presStyleIdx="0" presStyleCnt="3" custLinFactNeighborX="-2050" custLinFactNeighborY="-2050"/>
      <dgm:spPr>
        <a:solidFill>
          <a:srgbClr val="FFC000"/>
        </a:solidFill>
      </dgm:spPr>
      <dgm:t>
        <a:bodyPr/>
        <a:lstStyle/>
        <a:p>
          <a:endParaRPr lang="th-TH"/>
        </a:p>
      </dgm:t>
    </dgm:pt>
    <dgm:pt modelId="{33426E26-4EE1-420C-BDE1-B4248CBF873B}" type="pres">
      <dgm:prSet presAssocID="{26190F94-54C8-428D-970D-DB500123A57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B84995-8BAC-424F-BA7A-3CA233C2FEDE}" type="pres">
      <dgm:prSet presAssocID="{26190F94-54C8-428D-970D-DB500123A578}" presName="accent_2" presStyleCnt="0"/>
      <dgm:spPr/>
    </dgm:pt>
    <dgm:pt modelId="{7A344483-5045-4C2D-A131-2A89B998B88F}" type="pres">
      <dgm:prSet presAssocID="{26190F94-54C8-428D-970D-DB500123A578}" presName="accentRepeatNode" presStyleLbl="solidFgAcc1" presStyleIdx="1" presStyleCnt="3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th-TH"/>
        </a:p>
      </dgm:t>
    </dgm:pt>
    <dgm:pt modelId="{EA15086D-5D77-46D9-A2FB-C365D5BC3EE7}" type="pres">
      <dgm:prSet presAssocID="{D63813D8-892E-4072-8ACC-93AC48018A46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2021C0-38D9-47AB-96F1-8E9CE886D464}" type="pres">
      <dgm:prSet presAssocID="{D63813D8-892E-4072-8ACC-93AC48018A46}" presName="accent_3" presStyleCnt="0"/>
      <dgm:spPr/>
    </dgm:pt>
    <dgm:pt modelId="{31838CD7-9F14-41F2-AE1F-5E1733B25A14}" type="pres">
      <dgm:prSet presAssocID="{D63813D8-892E-4072-8ACC-93AC48018A46}" presName="accentRepeatNode" presStyleLbl="solidFgAcc1" presStyleIdx="2" presStyleCnt="3"/>
      <dgm:spPr>
        <a:solidFill>
          <a:srgbClr val="FFFF00"/>
        </a:solidFill>
      </dgm:spPr>
      <dgm:t>
        <a:bodyPr/>
        <a:lstStyle/>
        <a:p>
          <a:endParaRPr lang="th-TH"/>
        </a:p>
      </dgm:t>
    </dgm:pt>
  </dgm:ptLst>
  <dgm:cxnLst>
    <dgm:cxn modelId="{3D8B5926-B4BB-4D1C-9C84-09AA6C6D66E1}" type="presOf" srcId="{92596DAD-682D-430D-AEC8-9E9BE81391B5}" destId="{8B193C78-AC69-4BEC-99BC-743DC35F8C46}" srcOrd="0" destOrd="0" presId="urn:microsoft.com/office/officeart/2008/layout/VerticalCurvedList"/>
    <dgm:cxn modelId="{3328A08E-2019-4F1A-96CD-AC28E24DF552}" type="presOf" srcId="{D63813D8-892E-4072-8ACC-93AC48018A46}" destId="{EA15086D-5D77-46D9-A2FB-C365D5BC3EE7}" srcOrd="0" destOrd="0" presId="urn:microsoft.com/office/officeart/2008/layout/VerticalCurvedList"/>
    <dgm:cxn modelId="{2DCE5C32-22D4-4DAD-8037-A6C396AEC8EE}" type="presOf" srcId="{26190F94-54C8-428D-970D-DB500123A578}" destId="{33426E26-4EE1-420C-BDE1-B4248CBF873B}" srcOrd="0" destOrd="0" presId="urn:microsoft.com/office/officeart/2008/layout/VerticalCurvedList"/>
    <dgm:cxn modelId="{EAF8EAC1-1AAE-4EB7-9BFD-C43536E76063}" type="presOf" srcId="{5690AE11-86E5-43DE-8D57-D3FD84FEFFAA}" destId="{AED88966-5748-4436-82A3-4C79FE32FD48}" srcOrd="0" destOrd="0" presId="urn:microsoft.com/office/officeart/2008/layout/VerticalCurvedList"/>
    <dgm:cxn modelId="{9672FD0F-953A-40A7-8E16-76000E9FBF1F}" srcId="{A455DAD3-6A82-4F56-BA18-70EED5D1B2EF}" destId="{26190F94-54C8-428D-970D-DB500123A578}" srcOrd="1" destOrd="0" parTransId="{BC7F24A0-1FF0-4CC5-BFFC-91E4501C0FC3}" sibTransId="{FBB7912D-EF5B-4A3D-8A14-E7F0208FA55F}"/>
    <dgm:cxn modelId="{D013BD4F-6CDE-48ED-9408-509200E81EBE}" srcId="{A455DAD3-6A82-4F56-BA18-70EED5D1B2EF}" destId="{5690AE11-86E5-43DE-8D57-D3FD84FEFFAA}" srcOrd="0" destOrd="0" parTransId="{62D08331-27B3-4CDD-BBF1-15CFE6DFEBBE}" sibTransId="{92596DAD-682D-430D-AEC8-9E9BE81391B5}"/>
    <dgm:cxn modelId="{6BFCFB68-6F36-43E0-941C-712E58CC336C}" type="presOf" srcId="{A455DAD3-6A82-4F56-BA18-70EED5D1B2EF}" destId="{384DD5DD-2232-4A2D-843B-DDBD4D654D94}" srcOrd="0" destOrd="0" presId="urn:microsoft.com/office/officeart/2008/layout/VerticalCurvedList"/>
    <dgm:cxn modelId="{A07B74E4-A5BA-4E9B-8FFB-210F4C570286}" srcId="{A455DAD3-6A82-4F56-BA18-70EED5D1B2EF}" destId="{D63813D8-892E-4072-8ACC-93AC48018A46}" srcOrd="2" destOrd="0" parTransId="{9C62E5B2-15E1-40C4-AE27-4A4C25ACA902}" sibTransId="{016543C5-65C8-4BFB-9EA5-A74390399170}"/>
    <dgm:cxn modelId="{2529A339-EE56-4705-83AE-81264710FC5D}" type="presParOf" srcId="{384DD5DD-2232-4A2D-843B-DDBD4D654D94}" destId="{5E4D9988-786A-481C-A007-DF8451FDF21F}" srcOrd="0" destOrd="0" presId="urn:microsoft.com/office/officeart/2008/layout/VerticalCurvedList"/>
    <dgm:cxn modelId="{92D145BF-8D17-4C8D-8F4C-8AACF8114BB3}" type="presParOf" srcId="{5E4D9988-786A-481C-A007-DF8451FDF21F}" destId="{2E9B5FC1-8D62-4372-BB77-9A3EB4587EE3}" srcOrd="0" destOrd="0" presId="urn:microsoft.com/office/officeart/2008/layout/VerticalCurvedList"/>
    <dgm:cxn modelId="{B30D34AC-48B3-43A0-9415-A6BF00993B63}" type="presParOf" srcId="{2E9B5FC1-8D62-4372-BB77-9A3EB4587EE3}" destId="{9D2614FE-8052-4ED5-BE8C-23C34B6F68ED}" srcOrd="0" destOrd="0" presId="urn:microsoft.com/office/officeart/2008/layout/VerticalCurvedList"/>
    <dgm:cxn modelId="{EA837BCC-4480-4096-9C7A-21D5CC167CBE}" type="presParOf" srcId="{2E9B5FC1-8D62-4372-BB77-9A3EB4587EE3}" destId="{8B193C78-AC69-4BEC-99BC-743DC35F8C46}" srcOrd="1" destOrd="0" presId="urn:microsoft.com/office/officeart/2008/layout/VerticalCurvedList"/>
    <dgm:cxn modelId="{EBDC2592-DA89-488D-9B11-88DD877F47A6}" type="presParOf" srcId="{2E9B5FC1-8D62-4372-BB77-9A3EB4587EE3}" destId="{A1747269-6C2F-4463-8A80-9CDA96F22A5F}" srcOrd="2" destOrd="0" presId="urn:microsoft.com/office/officeart/2008/layout/VerticalCurvedList"/>
    <dgm:cxn modelId="{F8042FFB-9267-4FA4-A625-09D4D102B934}" type="presParOf" srcId="{2E9B5FC1-8D62-4372-BB77-9A3EB4587EE3}" destId="{286F2DBB-4457-4FB3-8E36-9B50226E7439}" srcOrd="3" destOrd="0" presId="urn:microsoft.com/office/officeart/2008/layout/VerticalCurvedList"/>
    <dgm:cxn modelId="{B033AE1F-5998-420D-AA87-B9ADC01F7196}" type="presParOf" srcId="{5E4D9988-786A-481C-A007-DF8451FDF21F}" destId="{AED88966-5748-4436-82A3-4C79FE32FD48}" srcOrd="1" destOrd="0" presId="urn:microsoft.com/office/officeart/2008/layout/VerticalCurvedList"/>
    <dgm:cxn modelId="{35662617-C2D6-4276-91BA-F34BD7D53230}" type="presParOf" srcId="{5E4D9988-786A-481C-A007-DF8451FDF21F}" destId="{4C202D9C-A2F0-4666-B221-546B7C557DA1}" srcOrd="2" destOrd="0" presId="urn:microsoft.com/office/officeart/2008/layout/VerticalCurvedList"/>
    <dgm:cxn modelId="{F6AEA3B8-D9AE-4376-87D7-FCF5859C733E}" type="presParOf" srcId="{4C202D9C-A2F0-4666-B221-546B7C557DA1}" destId="{445027C0-B4E1-42B8-8551-A1293300C436}" srcOrd="0" destOrd="0" presId="urn:microsoft.com/office/officeart/2008/layout/VerticalCurvedList"/>
    <dgm:cxn modelId="{6F3E86FC-FB78-4CF9-9463-DFF7FC1AFB93}" type="presParOf" srcId="{5E4D9988-786A-481C-A007-DF8451FDF21F}" destId="{33426E26-4EE1-420C-BDE1-B4248CBF873B}" srcOrd="3" destOrd="0" presId="urn:microsoft.com/office/officeart/2008/layout/VerticalCurvedList"/>
    <dgm:cxn modelId="{528BE222-7D49-4F37-8135-CB934303D4B2}" type="presParOf" srcId="{5E4D9988-786A-481C-A007-DF8451FDF21F}" destId="{5EB84995-8BAC-424F-BA7A-3CA233C2FEDE}" srcOrd="4" destOrd="0" presId="urn:microsoft.com/office/officeart/2008/layout/VerticalCurvedList"/>
    <dgm:cxn modelId="{ED5EFB3A-ED1C-4753-A1AD-8CA4879827A0}" type="presParOf" srcId="{5EB84995-8BAC-424F-BA7A-3CA233C2FEDE}" destId="{7A344483-5045-4C2D-A131-2A89B998B88F}" srcOrd="0" destOrd="0" presId="urn:microsoft.com/office/officeart/2008/layout/VerticalCurvedList"/>
    <dgm:cxn modelId="{1DCEEA48-3693-4084-9AB7-F9733192DBE4}" type="presParOf" srcId="{5E4D9988-786A-481C-A007-DF8451FDF21F}" destId="{EA15086D-5D77-46D9-A2FB-C365D5BC3EE7}" srcOrd="5" destOrd="0" presId="urn:microsoft.com/office/officeart/2008/layout/VerticalCurvedList"/>
    <dgm:cxn modelId="{1116D407-7927-493C-8FA2-54104F4681B6}" type="presParOf" srcId="{5E4D9988-786A-481C-A007-DF8451FDF21F}" destId="{DD2021C0-38D9-47AB-96F1-8E9CE886D464}" srcOrd="6" destOrd="0" presId="urn:microsoft.com/office/officeart/2008/layout/VerticalCurvedList"/>
    <dgm:cxn modelId="{E8A28121-8495-49D0-BFC9-CA8B6B48C390}" type="presParOf" srcId="{DD2021C0-38D9-47AB-96F1-8E9CE886D464}" destId="{31838CD7-9F14-41F2-AE1F-5E1733B25A1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E6671A5-7FEF-4DE4-8849-5294492BCE2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2323841-B403-4506-B997-12B88AAA914A}">
      <dgm:prSet phldrT="[ข้อความ]" phldr="1"/>
      <dgm:spPr/>
      <dgm:t>
        <a:bodyPr/>
        <a:lstStyle/>
        <a:p>
          <a:endParaRPr lang="th-TH"/>
        </a:p>
      </dgm:t>
    </dgm:pt>
    <dgm:pt modelId="{6488B1B1-CDEC-48C4-8D98-82CDDEF27D62}" type="parTrans" cxnId="{D8152308-19A2-4496-9FDD-940CAAB908BC}">
      <dgm:prSet/>
      <dgm:spPr/>
      <dgm:t>
        <a:bodyPr/>
        <a:lstStyle/>
        <a:p>
          <a:endParaRPr lang="th-TH"/>
        </a:p>
      </dgm:t>
    </dgm:pt>
    <dgm:pt modelId="{642E9813-27A7-402B-98A1-4E285F62E87E}" type="sibTrans" cxnId="{D8152308-19A2-4496-9FDD-940CAAB908BC}">
      <dgm:prSet/>
      <dgm:spPr/>
      <dgm:t>
        <a:bodyPr/>
        <a:lstStyle/>
        <a:p>
          <a:endParaRPr lang="th-TH"/>
        </a:p>
      </dgm:t>
    </dgm:pt>
    <dgm:pt modelId="{E9DDC0BF-7F70-4959-B563-1533BFEC47B5}">
      <dgm:prSet phldrT="[ข้อความ]"/>
      <dgm:spPr/>
      <dgm:t>
        <a:bodyPr/>
        <a:lstStyle/>
        <a:p>
          <a:r>
            <a:rPr lang="th-TH" dirty="0" smtClean="0"/>
            <a:t>ปลูกอ้อยอินทรีย์</a:t>
          </a:r>
          <a:endParaRPr lang="th-TH" dirty="0"/>
        </a:p>
      </dgm:t>
    </dgm:pt>
    <dgm:pt modelId="{6557EBD1-6351-4A7F-BC42-3A744F8228DF}" type="parTrans" cxnId="{3E340FCB-24AB-41BF-AE61-CD3F305B8A5B}">
      <dgm:prSet/>
      <dgm:spPr/>
      <dgm:t>
        <a:bodyPr/>
        <a:lstStyle/>
        <a:p>
          <a:endParaRPr lang="th-TH"/>
        </a:p>
      </dgm:t>
    </dgm:pt>
    <dgm:pt modelId="{B55DB4F5-E756-4612-BC23-D40B7A196FE7}" type="sibTrans" cxnId="{3E340FCB-24AB-41BF-AE61-CD3F305B8A5B}">
      <dgm:prSet/>
      <dgm:spPr/>
      <dgm:t>
        <a:bodyPr/>
        <a:lstStyle/>
        <a:p>
          <a:endParaRPr lang="th-TH"/>
        </a:p>
      </dgm:t>
    </dgm:pt>
    <dgm:pt modelId="{5739A0D8-3339-4051-93ED-B6ED65F67098}">
      <dgm:prSet phldrT="[ข้อความ]"/>
      <dgm:spPr/>
      <dgm:t>
        <a:bodyPr/>
        <a:lstStyle/>
        <a:p>
          <a:r>
            <a:rPr lang="th-TH" dirty="0" smtClean="0"/>
            <a:t>ปลูกต้นไม้ซับคาร์บอน</a:t>
          </a:r>
          <a:endParaRPr lang="th-TH" dirty="0"/>
        </a:p>
      </dgm:t>
    </dgm:pt>
    <dgm:pt modelId="{341C9A79-21A5-4744-A405-E49CF0AE5D37}" type="parTrans" cxnId="{988E710E-FD39-4377-9476-7D9AEBF6183C}">
      <dgm:prSet/>
      <dgm:spPr/>
      <dgm:t>
        <a:bodyPr/>
        <a:lstStyle/>
        <a:p>
          <a:endParaRPr lang="th-TH"/>
        </a:p>
      </dgm:t>
    </dgm:pt>
    <dgm:pt modelId="{2B0A6440-F38E-48E7-A4F9-EA7EBCD20C5C}" type="sibTrans" cxnId="{988E710E-FD39-4377-9476-7D9AEBF6183C}">
      <dgm:prSet/>
      <dgm:spPr/>
      <dgm:t>
        <a:bodyPr/>
        <a:lstStyle/>
        <a:p>
          <a:endParaRPr lang="th-TH"/>
        </a:p>
      </dgm:t>
    </dgm:pt>
    <dgm:pt modelId="{AF7A7498-345C-4938-90DD-CABB6260DD72}">
      <dgm:prSet phldrT="[ข้อความ]"/>
      <dgm:spPr/>
      <dgm:t>
        <a:bodyPr/>
        <a:lstStyle/>
        <a:p>
          <a:endParaRPr lang="th-TH" dirty="0"/>
        </a:p>
      </dgm:t>
    </dgm:pt>
    <dgm:pt modelId="{B848F215-FE6C-4081-9606-02F39DEDACDF}" type="parTrans" cxnId="{634BF2FE-ABA3-4982-B21C-E421FB28DC0B}">
      <dgm:prSet/>
      <dgm:spPr/>
      <dgm:t>
        <a:bodyPr/>
        <a:lstStyle/>
        <a:p>
          <a:endParaRPr lang="th-TH"/>
        </a:p>
      </dgm:t>
    </dgm:pt>
    <dgm:pt modelId="{ED1935AE-11E6-4B70-B312-06855DF7814B}" type="sibTrans" cxnId="{634BF2FE-ABA3-4982-B21C-E421FB28DC0B}">
      <dgm:prSet/>
      <dgm:spPr/>
      <dgm:t>
        <a:bodyPr/>
        <a:lstStyle/>
        <a:p>
          <a:endParaRPr lang="th-TH"/>
        </a:p>
      </dgm:t>
    </dgm:pt>
    <dgm:pt modelId="{5DDB91C9-1BD6-49C8-BE15-8D9D27FBBCD1}" type="pres">
      <dgm:prSet presAssocID="{DE6671A5-7FEF-4DE4-8849-5294492BCE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9D1B7159-7EB0-4D78-B652-68FAC6337796}" type="pres">
      <dgm:prSet presAssocID="{22323841-B403-4506-B997-12B88AAA914A}" presName="thickLine" presStyleLbl="alignNode1" presStyleIdx="0" presStyleCnt="1"/>
      <dgm:spPr/>
    </dgm:pt>
    <dgm:pt modelId="{AB2114BE-7777-4010-9E71-FA64B40D79E5}" type="pres">
      <dgm:prSet presAssocID="{22323841-B403-4506-B997-12B88AAA914A}" presName="horz1" presStyleCnt="0"/>
      <dgm:spPr/>
    </dgm:pt>
    <dgm:pt modelId="{26693348-1684-41FD-81BB-EB7AC39D0B28}" type="pres">
      <dgm:prSet presAssocID="{22323841-B403-4506-B997-12B88AAA914A}" presName="tx1" presStyleLbl="revTx" presStyleIdx="0" presStyleCnt="4"/>
      <dgm:spPr/>
      <dgm:t>
        <a:bodyPr/>
        <a:lstStyle/>
        <a:p>
          <a:endParaRPr lang="th-TH"/>
        </a:p>
      </dgm:t>
    </dgm:pt>
    <dgm:pt modelId="{A85E13C0-A41B-4A90-8771-AA66D2F6DD6A}" type="pres">
      <dgm:prSet presAssocID="{22323841-B403-4506-B997-12B88AAA914A}" presName="vert1" presStyleCnt="0"/>
      <dgm:spPr/>
    </dgm:pt>
    <dgm:pt modelId="{D1D9B09E-5795-445B-91F8-538E8D149446}" type="pres">
      <dgm:prSet presAssocID="{E9DDC0BF-7F70-4959-B563-1533BFEC47B5}" presName="vertSpace2a" presStyleCnt="0"/>
      <dgm:spPr/>
    </dgm:pt>
    <dgm:pt modelId="{8FE5A517-F578-4D8B-A7E7-23D1C7D6859C}" type="pres">
      <dgm:prSet presAssocID="{E9DDC0BF-7F70-4959-B563-1533BFEC47B5}" presName="horz2" presStyleCnt="0"/>
      <dgm:spPr/>
    </dgm:pt>
    <dgm:pt modelId="{DD34A524-B124-4E60-B401-93A98A6DBDF0}" type="pres">
      <dgm:prSet presAssocID="{E9DDC0BF-7F70-4959-B563-1533BFEC47B5}" presName="horzSpace2" presStyleCnt="0"/>
      <dgm:spPr/>
    </dgm:pt>
    <dgm:pt modelId="{50956B6B-5F2D-4A72-A52C-46E6F4F5BA51}" type="pres">
      <dgm:prSet presAssocID="{E9DDC0BF-7F70-4959-B563-1533BFEC47B5}" presName="tx2" presStyleLbl="revTx" presStyleIdx="1" presStyleCnt="4"/>
      <dgm:spPr/>
      <dgm:t>
        <a:bodyPr/>
        <a:lstStyle/>
        <a:p>
          <a:endParaRPr lang="th-TH"/>
        </a:p>
      </dgm:t>
    </dgm:pt>
    <dgm:pt modelId="{D5188195-A816-4838-A438-41CC0721387D}" type="pres">
      <dgm:prSet presAssocID="{E9DDC0BF-7F70-4959-B563-1533BFEC47B5}" presName="vert2" presStyleCnt="0"/>
      <dgm:spPr/>
    </dgm:pt>
    <dgm:pt modelId="{9583742B-747A-43E4-9A87-0B2E8B944E86}" type="pres">
      <dgm:prSet presAssocID="{E9DDC0BF-7F70-4959-B563-1533BFEC47B5}" presName="thinLine2b" presStyleLbl="callout" presStyleIdx="0" presStyleCnt="3"/>
      <dgm:spPr/>
    </dgm:pt>
    <dgm:pt modelId="{9CDC899A-A394-43D4-B221-67DCEC34A177}" type="pres">
      <dgm:prSet presAssocID="{E9DDC0BF-7F70-4959-B563-1533BFEC47B5}" presName="vertSpace2b" presStyleCnt="0"/>
      <dgm:spPr/>
    </dgm:pt>
    <dgm:pt modelId="{6A83A004-9D3E-4D10-9399-B6F10CD11EC2}" type="pres">
      <dgm:prSet presAssocID="{5739A0D8-3339-4051-93ED-B6ED65F67098}" presName="horz2" presStyleCnt="0"/>
      <dgm:spPr/>
    </dgm:pt>
    <dgm:pt modelId="{E757B418-EEE1-481A-BD1F-BD7FA6F8587A}" type="pres">
      <dgm:prSet presAssocID="{5739A0D8-3339-4051-93ED-B6ED65F67098}" presName="horzSpace2" presStyleCnt="0"/>
      <dgm:spPr/>
    </dgm:pt>
    <dgm:pt modelId="{D3C81D62-8B0F-4C72-AB98-E1164E949214}" type="pres">
      <dgm:prSet presAssocID="{5739A0D8-3339-4051-93ED-B6ED65F67098}" presName="tx2" presStyleLbl="revTx" presStyleIdx="2" presStyleCnt="4"/>
      <dgm:spPr/>
      <dgm:t>
        <a:bodyPr/>
        <a:lstStyle/>
        <a:p>
          <a:endParaRPr lang="th-TH"/>
        </a:p>
      </dgm:t>
    </dgm:pt>
    <dgm:pt modelId="{314ABE0C-C111-476E-ACF6-21220BD19D9E}" type="pres">
      <dgm:prSet presAssocID="{5739A0D8-3339-4051-93ED-B6ED65F67098}" presName="vert2" presStyleCnt="0"/>
      <dgm:spPr/>
    </dgm:pt>
    <dgm:pt modelId="{8168F138-AE98-4AE8-AFE1-997B9D2C468B}" type="pres">
      <dgm:prSet presAssocID="{5739A0D8-3339-4051-93ED-B6ED65F67098}" presName="thinLine2b" presStyleLbl="callout" presStyleIdx="1" presStyleCnt="3"/>
      <dgm:spPr/>
    </dgm:pt>
    <dgm:pt modelId="{8D507402-0D21-4177-BB79-1D9B9EDDA3AB}" type="pres">
      <dgm:prSet presAssocID="{5739A0D8-3339-4051-93ED-B6ED65F67098}" presName="vertSpace2b" presStyleCnt="0"/>
      <dgm:spPr/>
    </dgm:pt>
    <dgm:pt modelId="{8E9EBEAF-201D-4E2D-86F2-AD6BD164395A}" type="pres">
      <dgm:prSet presAssocID="{AF7A7498-345C-4938-90DD-CABB6260DD72}" presName="horz2" presStyleCnt="0"/>
      <dgm:spPr/>
    </dgm:pt>
    <dgm:pt modelId="{EE9D2BC4-EFEB-4E87-B315-E43BABE5602B}" type="pres">
      <dgm:prSet presAssocID="{AF7A7498-345C-4938-90DD-CABB6260DD72}" presName="horzSpace2" presStyleCnt="0"/>
      <dgm:spPr/>
    </dgm:pt>
    <dgm:pt modelId="{18F7742F-9C0E-4795-96BD-5B9D90E47342}" type="pres">
      <dgm:prSet presAssocID="{AF7A7498-345C-4938-90DD-CABB6260DD72}" presName="tx2" presStyleLbl="revTx" presStyleIdx="3" presStyleCnt="4"/>
      <dgm:spPr/>
      <dgm:t>
        <a:bodyPr/>
        <a:lstStyle/>
        <a:p>
          <a:endParaRPr lang="th-TH"/>
        </a:p>
      </dgm:t>
    </dgm:pt>
    <dgm:pt modelId="{D76EEB2A-4603-4972-BF24-A3DAAD6DE880}" type="pres">
      <dgm:prSet presAssocID="{AF7A7498-345C-4938-90DD-CABB6260DD72}" presName="vert2" presStyleCnt="0"/>
      <dgm:spPr/>
    </dgm:pt>
    <dgm:pt modelId="{3E0ACC55-43D8-4556-B862-93A8ED1DEF56}" type="pres">
      <dgm:prSet presAssocID="{AF7A7498-345C-4938-90DD-CABB6260DD72}" presName="thinLine2b" presStyleLbl="callout" presStyleIdx="2" presStyleCnt="3"/>
      <dgm:spPr/>
    </dgm:pt>
    <dgm:pt modelId="{28773EF0-8A0C-4C36-8446-454CFBCEEB44}" type="pres">
      <dgm:prSet presAssocID="{AF7A7498-345C-4938-90DD-CABB6260DD72}" presName="vertSpace2b" presStyleCnt="0"/>
      <dgm:spPr/>
    </dgm:pt>
  </dgm:ptLst>
  <dgm:cxnLst>
    <dgm:cxn modelId="{988E710E-FD39-4377-9476-7D9AEBF6183C}" srcId="{22323841-B403-4506-B997-12B88AAA914A}" destId="{5739A0D8-3339-4051-93ED-B6ED65F67098}" srcOrd="1" destOrd="0" parTransId="{341C9A79-21A5-4744-A405-E49CF0AE5D37}" sibTransId="{2B0A6440-F38E-48E7-A4F9-EA7EBCD20C5C}"/>
    <dgm:cxn modelId="{EF2D7222-8E0A-40AD-BFA4-1A4728858482}" type="presOf" srcId="{DE6671A5-7FEF-4DE4-8849-5294492BCE28}" destId="{5DDB91C9-1BD6-49C8-BE15-8D9D27FBBCD1}" srcOrd="0" destOrd="0" presId="urn:microsoft.com/office/officeart/2008/layout/LinedList"/>
    <dgm:cxn modelId="{634BF2FE-ABA3-4982-B21C-E421FB28DC0B}" srcId="{22323841-B403-4506-B997-12B88AAA914A}" destId="{AF7A7498-345C-4938-90DD-CABB6260DD72}" srcOrd="2" destOrd="0" parTransId="{B848F215-FE6C-4081-9606-02F39DEDACDF}" sibTransId="{ED1935AE-11E6-4B70-B312-06855DF7814B}"/>
    <dgm:cxn modelId="{3E340FCB-24AB-41BF-AE61-CD3F305B8A5B}" srcId="{22323841-B403-4506-B997-12B88AAA914A}" destId="{E9DDC0BF-7F70-4959-B563-1533BFEC47B5}" srcOrd="0" destOrd="0" parTransId="{6557EBD1-6351-4A7F-BC42-3A744F8228DF}" sibTransId="{B55DB4F5-E756-4612-BC23-D40B7A196FE7}"/>
    <dgm:cxn modelId="{D8152308-19A2-4496-9FDD-940CAAB908BC}" srcId="{DE6671A5-7FEF-4DE4-8849-5294492BCE28}" destId="{22323841-B403-4506-B997-12B88AAA914A}" srcOrd="0" destOrd="0" parTransId="{6488B1B1-CDEC-48C4-8D98-82CDDEF27D62}" sibTransId="{642E9813-27A7-402B-98A1-4E285F62E87E}"/>
    <dgm:cxn modelId="{E5B5089B-9F88-4C9D-853B-8BF679237D19}" type="presOf" srcId="{22323841-B403-4506-B997-12B88AAA914A}" destId="{26693348-1684-41FD-81BB-EB7AC39D0B28}" srcOrd="0" destOrd="0" presId="urn:microsoft.com/office/officeart/2008/layout/LinedList"/>
    <dgm:cxn modelId="{E770A226-1F33-4CA4-854C-925BA29B5A68}" type="presOf" srcId="{5739A0D8-3339-4051-93ED-B6ED65F67098}" destId="{D3C81D62-8B0F-4C72-AB98-E1164E949214}" srcOrd="0" destOrd="0" presId="urn:microsoft.com/office/officeart/2008/layout/LinedList"/>
    <dgm:cxn modelId="{4527F28C-9F27-4A6C-88A4-EFA68C44601A}" type="presOf" srcId="{E9DDC0BF-7F70-4959-B563-1533BFEC47B5}" destId="{50956B6B-5F2D-4A72-A52C-46E6F4F5BA51}" srcOrd="0" destOrd="0" presId="urn:microsoft.com/office/officeart/2008/layout/LinedList"/>
    <dgm:cxn modelId="{00B7878B-B0A4-452C-85B8-2B4162ED2F1A}" type="presOf" srcId="{AF7A7498-345C-4938-90DD-CABB6260DD72}" destId="{18F7742F-9C0E-4795-96BD-5B9D90E47342}" srcOrd="0" destOrd="0" presId="urn:microsoft.com/office/officeart/2008/layout/LinedList"/>
    <dgm:cxn modelId="{245541D6-E50D-4F23-A57A-FB4621C0173F}" type="presParOf" srcId="{5DDB91C9-1BD6-49C8-BE15-8D9D27FBBCD1}" destId="{9D1B7159-7EB0-4D78-B652-68FAC6337796}" srcOrd="0" destOrd="0" presId="urn:microsoft.com/office/officeart/2008/layout/LinedList"/>
    <dgm:cxn modelId="{B98DE6BC-C345-4725-88A5-E15B30E8B4E9}" type="presParOf" srcId="{5DDB91C9-1BD6-49C8-BE15-8D9D27FBBCD1}" destId="{AB2114BE-7777-4010-9E71-FA64B40D79E5}" srcOrd="1" destOrd="0" presId="urn:microsoft.com/office/officeart/2008/layout/LinedList"/>
    <dgm:cxn modelId="{17CCE1A2-BF83-454E-9E47-EA033F616CD5}" type="presParOf" srcId="{AB2114BE-7777-4010-9E71-FA64B40D79E5}" destId="{26693348-1684-41FD-81BB-EB7AC39D0B28}" srcOrd="0" destOrd="0" presId="urn:microsoft.com/office/officeart/2008/layout/LinedList"/>
    <dgm:cxn modelId="{FE6C20AD-1EB7-4CF7-A2AC-FD52CAB211B3}" type="presParOf" srcId="{AB2114BE-7777-4010-9E71-FA64B40D79E5}" destId="{A85E13C0-A41B-4A90-8771-AA66D2F6DD6A}" srcOrd="1" destOrd="0" presId="urn:microsoft.com/office/officeart/2008/layout/LinedList"/>
    <dgm:cxn modelId="{D3E15B76-176B-4F4A-A60A-2F8073A2410E}" type="presParOf" srcId="{A85E13C0-A41B-4A90-8771-AA66D2F6DD6A}" destId="{D1D9B09E-5795-445B-91F8-538E8D149446}" srcOrd="0" destOrd="0" presId="urn:microsoft.com/office/officeart/2008/layout/LinedList"/>
    <dgm:cxn modelId="{9A335106-7278-4B76-85EE-DEDB01701225}" type="presParOf" srcId="{A85E13C0-A41B-4A90-8771-AA66D2F6DD6A}" destId="{8FE5A517-F578-4D8B-A7E7-23D1C7D6859C}" srcOrd="1" destOrd="0" presId="urn:microsoft.com/office/officeart/2008/layout/LinedList"/>
    <dgm:cxn modelId="{38C7D29C-661D-4531-94EF-CE5CE82BB3D8}" type="presParOf" srcId="{8FE5A517-F578-4D8B-A7E7-23D1C7D6859C}" destId="{DD34A524-B124-4E60-B401-93A98A6DBDF0}" srcOrd="0" destOrd="0" presId="urn:microsoft.com/office/officeart/2008/layout/LinedList"/>
    <dgm:cxn modelId="{B724AE9A-DFFA-4245-BA22-B3BD18CDA943}" type="presParOf" srcId="{8FE5A517-F578-4D8B-A7E7-23D1C7D6859C}" destId="{50956B6B-5F2D-4A72-A52C-46E6F4F5BA51}" srcOrd="1" destOrd="0" presId="urn:microsoft.com/office/officeart/2008/layout/LinedList"/>
    <dgm:cxn modelId="{5D6DA912-0288-4B92-BC64-82C803A74BD6}" type="presParOf" srcId="{8FE5A517-F578-4D8B-A7E7-23D1C7D6859C}" destId="{D5188195-A816-4838-A438-41CC0721387D}" srcOrd="2" destOrd="0" presId="urn:microsoft.com/office/officeart/2008/layout/LinedList"/>
    <dgm:cxn modelId="{818BA766-6073-4294-9C48-79574AA1D8BF}" type="presParOf" srcId="{A85E13C0-A41B-4A90-8771-AA66D2F6DD6A}" destId="{9583742B-747A-43E4-9A87-0B2E8B944E86}" srcOrd="2" destOrd="0" presId="urn:microsoft.com/office/officeart/2008/layout/LinedList"/>
    <dgm:cxn modelId="{FBD00D97-C5F1-4996-ABF7-58738702C182}" type="presParOf" srcId="{A85E13C0-A41B-4A90-8771-AA66D2F6DD6A}" destId="{9CDC899A-A394-43D4-B221-67DCEC34A177}" srcOrd="3" destOrd="0" presId="urn:microsoft.com/office/officeart/2008/layout/LinedList"/>
    <dgm:cxn modelId="{C811B448-49D4-4FD3-AAEA-A82F5C82E5FD}" type="presParOf" srcId="{A85E13C0-A41B-4A90-8771-AA66D2F6DD6A}" destId="{6A83A004-9D3E-4D10-9399-B6F10CD11EC2}" srcOrd="4" destOrd="0" presId="urn:microsoft.com/office/officeart/2008/layout/LinedList"/>
    <dgm:cxn modelId="{6CC76DBF-FCA1-4F4E-A38A-7E1003C840BB}" type="presParOf" srcId="{6A83A004-9D3E-4D10-9399-B6F10CD11EC2}" destId="{E757B418-EEE1-481A-BD1F-BD7FA6F8587A}" srcOrd="0" destOrd="0" presId="urn:microsoft.com/office/officeart/2008/layout/LinedList"/>
    <dgm:cxn modelId="{6EA5D011-374F-434B-9278-C8EAFCAA382D}" type="presParOf" srcId="{6A83A004-9D3E-4D10-9399-B6F10CD11EC2}" destId="{D3C81D62-8B0F-4C72-AB98-E1164E949214}" srcOrd="1" destOrd="0" presId="urn:microsoft.com/office/officeart/2008/layout/LinedList"/>
    <dgm:cxn modelId="{6460824E-4576-4D05-AB72-94454F9BDDCF}" type="presParOf" srcId="{6A83A004-9D3E-4D10-9399-B6F10CD11EC2}" destId="{314ABE0C-C111-476E-ACF6-21220BD19D9E}" srcOrd="2" destOrd="0" presId="urn:microsoft.com/office/officeart/2008/layout/LinedList"/>
    <dgm:cxn modelId="{642323F8-0DD8-4447-A86D-431680294EC5}" type="presParOf" srcId="{A85E13C0-A41B-4A90-8771-AA66D2F6DD6A}" destId="{8168F138-AE98-4AE8-AFE1-997B9D2C468B}" srcOrd="5" destOrd="0" presId="urn:microsoft.com/office/officeart/2008/layout/LinedList"/>
    <dgm:cxn modelId="{9BB2C2B5-9D6C-462E-A64E-0E5D48FDB318}" type="presParOf" srcId="{A85E13C0-A41B-4A90-8771-AA66D2F6DD6A}" destId="{8D507402-0D21-4177-BB79-1D9B9EDDA3AB}" srcOrd="6" destOrd="0" presId="urn:microsoft.com/office/officeart/2008/layout/LinedList"/>
    <dgm:cxn modelId="{4AC913A7-143E-4C0B-B6A3-1156398F3585}" type="presParOf" srcId="{A85E13C0-A41B-4A90-8771-AA66D2F6DD6A}" destId="{8E9EBEAF-201D-4E2D-86F2-AD6BD164395A}" srcOrd="7" destOrd="0" presId="urn:microsoft.com/office/officeart/2008/layout/LinedList"/>
    <dgm:cxn modelId="{7AB9792F-20C4-489E-A3F4-479D67AD0D16}" type="presParOf" srcId="{8E9EBEAF-201D-4E2D-86F2-AD6BD164395A}" destId="{EE9D2BC4-EFEB-4E87-B315-E43BABE5602B}" srcOrd="0" destOrd="0" presId="urn:microsoft.com/office/officeart/2008/layout/LinedList"/>
    <dgm:cxn modelId="{24B2307F-482E-4B2C-B043-E1FC3A420B5B}" type="presParOf" srcId="{8E9EBEAF-201D-4E2D-86F2-AD6BD164395A}" destId="{18F7742F-9C0E-4795-96BD-5B9D90E47342}" srcOrd="1" destOrd="0" presId="urn:microsoft.com/office/officeart/2008/layout/LinedList"/>
    <dgm:cxn modelId="{5BC95C05-4EA7-4C97-ACA8-F47AB091646D}" type="presParOf" srcId="{8E9EBEAF-201D-4E2D-86F2-AD6BD164395A}" destId="{D76EEB2A-4603-4972-BF24-A3DAAD6DE880}" srcOrd="2" destOrd="0" presId="urn:microsoft.com/office/officeart/2008/layout/LinedList"/>
    <dgm:cxn modelId="{A0E1011C-7181-405D-912D-0BBB42C51174}" type="presParOf" srcId="{A85E13C0-A41B-4A90-8771-AA66D2F6DD6A}" destId="{3E0ACC55-43D8-4556-B862-93A8ED1DEF56}" srcOrd="8" destOrd="0" presId="urn:microsoft.com/office/officeart/2008/layout/LinedList"/>
    <dgm:cxn modelId="{3E263F0F-667C-472F-B68A-E688950EE71C}" type="presParOf" srcId="{A85E13C0-A41B-4A90-8771-AA66D2F6DD6A}" destId="{28773EF0-8A0C-4C36-8446-454CFBCEEB4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ACD97E3-6F13-4840-8C04-901393BFC3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C8FB76-1EB5-4D21-AF4B-918D11932ECA}">
      <dgm:prSet phldrT="[ข้อความ]" phldr="1"/>
      <dgm:spPr/>
      <dgm:t>
        <a:bodyPr/>
        <a:lstStyle/>
        <a:p>
          <a:endParaRPr lang="th-TH"/>
        </a:p>
      </dgm:t>
    </dgm:pt>
    <dgm:pt modelId="{24BD3849-81F8-4DC0-89AF-00D7BBF934B4}" type="parTrans" cxnId="{B04F86F2-6954-4F3A-85FF-F0D816D296ED}">
      <dgm:prSet/>
      <dgm:spPr/>
      <dgm:t>
        <a:bodyPr/>
        <a:lstStyle/>
        <a:p>
          <a:endParaRPr lang="th-TH"/>
        </a:p>
      </dgm:t>
    </dgm:pt>
    <dgm:pt modelId="{45FF37C7-FDC6-4508-BC42-BE5B5FBCD749}" type="sibTrans" cxnId="{B04F86F2-6954-4F3A-85FF-F0D816D296ED}">
      <dgm:prSet/>
      <dgm:spPr/>
      <dgm:t>
        <a:bodyPr/>
        <a:lstStyle/>
        <a:p>
          <a:endParaRPr lang="th-TH"/>
        </a:p>
      </dgm:t>
    </dgm:pt>
    <dgm:pt modelId="{B92E4726-8C8C-4C8A-8A82-F623F56065D4}">
      <dgm:prSet phldrT="[ข้อความ]"/>
      <dgm:spPr/>
      <dgm:t>
        <a:bodyPr/>
        <a:lstStyle/>
        <a:p>
          <a:r>
            <a:rPr lang="th-TH" dirty="0" smtClean="0"/>
            <a:t>แสดงข้อมูลต่อประชาชนอย่างต่อเนื่อง</a:t>
          </a:r>
          <a:endParaRPr lang="th-TH" dirty="0"/>
        </a:p>
      </dgm:t>
    </dgm:pt>
    <dgm:pt modelId="{2D478DBA-D7A2-41B3-A99D-FBE7A73254DB}" type="parTrans" cxnId="{6CA5AEBB-7CA8-439F-B80D-E84720FD4E96}">
      <dgm:prSet/>
      <dgm:spPr/>
      <dgm:t>
        <a:bodyPr/>
        <a:lstStyle/>
        <a:p>
          <a:endParaRPr lang="th-TH"/>
        </a:p>
      </dgm:t>
    </dgm:pt>
    <dgm:pt modelId="{29722C82-861A-4A3D-8EBB-6514B0600756}" type="sibTrans" cxnId="{6CA5AEBB-7CA8-439F-B80D-E84720FD4E96}">
      <dgm:prSet/>
      <dgm:spPr/>
      <dgm:t>
        <a:bodyPr/>
        <a:lstStyle/>
        <a:p>
          <a:endParaRPr lang="th-TH"/>
        </a:p>
      </dgm:t>
    </dgm:pt>
    <dgm:pt modelId="{D95170EB-F24E-4B47-955F-43FAF98FFA01}">
      <dgm:prSet phldrT="[ข้อความ]"/>
      <dgm:spPr/>
      <dgm:t>
        <a:bodyPr/>
        <a:lstStyle/>
        <a:p>
          <a:r>
            <a:rPr lang="th-TH" dirty="0" smtClean="0"/>
            <a:t>ผลักดันนโยบายที่ทำให้เกิดต้นไม้เพิ่ม เช่น ธนาคารต้นไม้</a:t>
          </a:r>
        </a:p>
        <a:p>
          <a:r>
            <a:rPr lang="th-TH" dirty="0" smtClean="0"/>
            <a:t>หรือ กองทุน</a:t>
          </a:r>
          <a:endParaRPr lang="th-TH" dirty="0"/>
        </a:p>
      </dgm:t>
    </dgm:pt>
    <dgm:pt modelId="{C291DE32-729D-4328-A0E2-B5553016F0DA}" type="parTrans" cxnId="{45F7EAD1-13BF-4D1A-856D-2A8910880BDF}">
      <dgm:prSet/>
      <dgm:spPr/>
      <dgm:t>
        <a:bodyPr/>
        <a:lstStyle/>
        <a:p>
          <a:endParaRPr lang="th-TH"/>
        </a:p>
      </dgm:t>
    </dgm:pt>
    <dgm:pt modelId="{5EBDC750-3A81-4188-8CCE-0E6FA6A49CAA}" type="sibTrans" cxnId="{45F7EAD1-13BF-4D1A-856D-2A8910880BDF}">
      <dgm:prSet/>
      <dgm:spPr/>
      <dgm:t>
        <a:bodyPr/>
        <a:lstStyle/>
        <a:p>
          <a:endParaRPr lang="th-TH"/>
        </a:p>
      </dgm:t>
    </dgm:pt>
    <dgm:pt modelId="{0961BC50-EF25-45E7-8C14-8FFB68FB95B4}">
      <dgm:prSet phldrT="[ข้อความ]"/>
      <dgm:spPr/>
      <dgm:t>
        <a:bodyPr/>
        <a:lstStyle/>
        <a:p>
          <a:r>
            <a:rPr lang="th-TH" dirty="0" smtClean="0"/>
            <a:t>สร้างสานเครือข่ายป่าชุมชน ในวงกว้าง</a:t>
          </a:r>
        </a:p>
        <a:p>
          <a:r>
            <a:rPr lang="th-TH" dirty="0" smtClean="0"/>
            <a:t>  </a:t>
          </a:r>
          <a:endParaRPr lang="th-TH" dirty="0"/>
        </a:p>
      </dgm:t>
    </dgm:pt>
    <dgm:pt modelId="{207F5AC3-4C06-4670-B497-F8CC98471CC7}" type="parTrans" cxnId="{2B1B20C8-9D92-4889-B56D-7E6B47C802BD}">
      <dgm:prSet/>
      <dgm:spPr/>
      <dgm:t>
        <a:bodyPr/>
        <a:lstStyle/>
        <a:p>
          <a:endParaRPr lang="th-TH"/>
        </a:p>
      </dgm:t>
    </dgm:pt>
    <dgm:pt modelId="{792D4FBE-7867-444B-9588-4E5A527273FE}" type="sibTrans" cxnId="{2B1B20C8-9D92-4889-B56D-7E6B47C802BD}">
      <dgm:prSet/>
      <dgm:spPr/>
      <dgm:t>
        <a:bodyPr/>
        <a:lstStyle/>
        <a:p>
          <a:endParaRPr lang="th-TH"/>
        </a:p>
      </dgm:t>
    </dgm:pt>
    <dgm:pt modelId="{8478FDD8-8CE0-4FAB-8972-0DF57EBB4E22}" type="pres">
      <dgm:prSet presAssocID="{5ACD97E3-6F13-4840-8C04-901393BFC3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F23ADE9C-A955-4C79-B769-CBC66FB47D17}" type="pres">
      <dgm:prSet presAssocID="{F1C8FB76-1EB5-4D21-AF4B-918D11932ECA}" presName="thickLine" presStyleLbl="alignNode1" presStyleIdx="0" presStyleCnt="1"/>
      <dgm:spPr/>
    </dgm:pt>
    <dgm:pt modelId="{E5BFFE85-C0C0-47FE-9A8F-3129A63C1261}" type="pres">
      <dgm:prSet presAssocID="{F1C8FB76-1EB5-4D21-AF4B-918D11932ECA}" presName="horz1" presStyleCnt="0"/>
      <dgm:spPr/>
    </dgm:pt>
    <dgm:pt modelId="{AD5C271C-4019-47F8-BEDC-0588B733A7CC}" type="pres">
      <dgm:prSet presAssocID="{F1C8FB76-1EB5-4D21-AF4B-918D11932ECA}" presName="tx1" presStyleLbl="revTx" presStyleIdx="0" presStyleCnt="4"/>
      <dgm:spPr/>
      <dgm:t>
        <a:bodyPr/>
        <a:lstStyle/>
        <a:p>
          <a:endParaRPr lang="th-TH"/>
        </a:p>
      </dgm:t>
    </dgm:pt>
    <dgm:pt modelId="{9F5097DE-300F-49A6-AAA8-582B3ACCEDC0}" type="pres">
      <dgm:prSet presAssocID="{F1C8FB76-1EB5-4D21-AF4B-918D11932ECA}" presName="vert1" presStyleCnt="0"/>
      <dgm:spPr/>
    </dgm:pt>
    <dgm:pt modelId="{5904A115-1823-49D0-B202-6E5397FBD555}" type="pres">
      <dgm:prSet presAssocID="{B92E4726-8C8C-4C8A-8A82-F623F56065D4}" presName="vertSpace2a" presStyleCnt="0"/>
      <dgm:spPr/>
    </dgm:pt>
    <dgm:pt modelId="{95635FDC-E3E9-439D-AD74-7BF280777A81}" type="pres">
      <dgm:prSet presAssocID="{B92E4726-8C8C-4C8A-8A82-F623F56065D4}" presName="horz2" presStyleCnt="0"/>
      <dgm:spPr/>
    </dgm:pt>
    <dgm:pt modelId="{B3D19819-25C1-4B47-9B61-6FB66B5E1A37}" type="pres">
      <dgm:prSet presAssocID="{B92E4726-8C8C-4C8A-8A82-F623F56065D4}" presName="horzSpace2" presStyleCnt="0"/>
      <dgm:spPr/>
    </dgm:pt>
    <dgm:pt modelId="{20B8A38F-79E1-4DBB-A569-975747BA4B29}" type="pres">
      <dgm:prSet presAssocID="{B92E4726-8C8C-4C8A-8A82-F623F56065D4}" presName="tx2" presStyleLbl="revTx" presStyleIdx="1" presStyleCnt="4"/>
      <dgm:spPr/>
      <dgm:t>
        <a:bodyPr/>
        <a:lstStyle/>
        <a:p>
          <a:endParaRPr lang="th-TH"/>
        </a:p>
      </dgm:t>
    </dgm:pt>
    <dgm:pt modelId="{333732D1-C459-4629-AE0A-EA83217E1D53}" type="pres">
      <dgm:prSet presAssocID="{B92E4726-8C8C-4C8A-8A82-F623F56065D4}" presName="vert2" presStyleCnt="0"/>
      <dgm:spPr/>
    </dgm:pt>
    <dgm:pt modelId="{BDF2BC0B-0827-471D-B55B-88472BF7507C}" type="pres">
      <dgm:prSet presAssocID="{B92E4726-8C8C-4C8A-8A82-F623F56065D4}" presName="thinLine2b" presStyleLbl="callout" presStyleIdx="0" presStyleCnt="3"/>
      <dgm:spPr/>
    </dgm:pt>
    <dgm:pt modelId="{D8C847BD-5901-4DB2-8062-7B8FD8666B76}" type="pres">
      <dgm:prSet presAssocID="{B92E4726-8C8C-4C8A-8A82-F623F56065D4}" presName="vertSpace2b" presStyleCnt="0"/>
      <dgm:spPr/>
    </dgm:pt>
    <dgm:pt modelId="{2AE44A36-EE92-410A-BC00-C5DDE01ADE5F}" type="pres">
      <dgm:prSet presAssocID="{D95170EB-F24E-4B47-955F-43FAF98FFA01}" presName="horz2" presStyleCnt="0"/>
      <dgm:spPr/>
    </dgm:pt>
    <dgm:pt modelId="{44A483AC-DD79-4ACE-A291-F5DA488E6F0E}" type="pres">
      <dgm:prSet presAssocID="{D95170EB-F24E-4B47-955F-43FAF98FFA01}" presName="horzSpace2" presStyleCnt="0"/>
      <dgm:spPr/>
    </dgm:pt>
    <dgm:pt modelId="{BF5CE4B2-687E-416C-8F36-398E723E4DA2}" type="pres">
      <dgm:prSet presAssocID="{D95170EB-F24E-4B47-955F-43FAF98FFA01}" presName="tx2" presStyleLbl="revTx" presStyleIdx="2" presStyleCnt="4"/>
      <dgm:spPr/>
      <dgm:t>
        <a:bodyPr/>
        <a:lstStyle/>
        <a:p>
          <a:endParaRPr lang="th-TH"/>
        </a:p>
      </dgm:t>
    </dgm:pt>
    <dgm:pt modelId="{9F2D3012-75A5-413D-92E5-F26EC3F4513D}" type="pres">
      <dgm:prSet presAssocID="{D95170EB-F24E-4B47-955F-43FAF98FFA01}" presName="vert2" presStyleCnt="0"/>
      <dgm:spPr/>
    </dgm:pt>
    <dgm:pt modelId="{3ED96204-0E38-4559-88C2-7C4F0C57CC2F}" type="pres">
      <dgm:prSet presAssocID="{D95170EB-F24E-4B47-955F-43FAF98FFA01}" presName="thinLine2b" presStyleLbl="callout" presStyleIdx="1" presStyleCnt="3"/>
      <dgm:spPr/>
    </dgm:pt>
    <dgm:pt modelId="{715EC93A-87B3-4E9F-916E-90E3A296C7F3}" type="pres">
      <dgm:prSet presAssocID="{D95170EB-F24E-4B47-955F-43FAF98FFA01}" presName="vertSpace2b" presStyleCnt="0"/>
      <dgm:spPr/>
    </dgm:pt>
    <dgm:pt modelId="{9FEAC66F-72D6-4808-AEC4-31313EBE92CF}" type="pres">
      <dgm:prSet presAssocID="{0961BC50-EF25-45E7-8C14-8FFB68FB95B4}" presName="horz2" presStyleCnt="0"/>
      <dgm:spPr/>
    </dgm:pt>
    <dgm:pt modelId="{2CABD5AB-9BC5-49CF-A98B-2D40AC86518B}" type="pres">
      <dgm:prSet presAssocID="{0961BC50-EF25-45E7-8C14-8FFB68FB95B4}" presName="horzSpace2" presStyleCnt="0"/>
      <dgm:spPr/>
    </dgm:pt>
    <dgm:pt modelId="{EE8F8516-D3AA-43AB-B2CD-3A9D84AB8978}" type="pres">
      <dgm:prSet presAssocID="{0961BC50-EF25-45E7-8C14-8FFB68FB95B4}" presName="tx2" presStyleLbl="revTx" presStyleIdx="3" presStyleCnt="4"/>
      <dgm:spPr/>
      <dgm:t>
        <a:bodyPr/>
        <a:lstStyle/>
        <a:p>
          <a:endParaRPr lang="th-TH"/>
        </a:p>
      </dgm:t>
    </dgm:pt>
    <dgm:pt modelId="{5EAA6D35-EC52-4578-8E1A-84D929D228C6}" type="pres">
      <dgm:prSet presAssocID="{0961BC50-EF25-45E7-8C14-8FFB68FB95B4}" presName="vert2" presStyleCnt="0"/>
      <dgm:spPr/>
    </dgm:pt>
    <dgm:pt modelId="{D3F852FD-38CA-4862-8AA6-75D9AFA9272D}" type="pres">
      <dgm:prSet presAssocID="{0961BC50-EF25-45E7-8C14-8FFB68FB95B4}" presName="thinLine2b" presStyleLbl="callout" presStyleIdx="2" presStyleCnt="3"/>
      <dgm:spPr/>
    </dgm:pt>
    <dgm:pt modelId="{D43028DC-DFAE-4CF7-A544-26BB80C0D501}" type="pres">
      <dgm:prSet presAssocID="{0961BC50-EF25-45E7-8C14-8FFB68FB95B4}" presName="vertSpace2b" presStyleCnt="0"/>
      <dgm:spPr/>
    </dgm:pt>
  </dgm:ptLst>
  <dgm:cxnLst>
    <dgm:cxn modelId="{B04F86F2-6954-4F3A-85FF-F0D816D296ED}" srcId="{5ACD97E3-6F13-4840-8C04-901393BFC325}" destId="{F1C8FB76-1EB5-4D21-AF4B-918D11932ECA}" srcOrd="0" destOrd="0" parTransId="{24BD3849-81F8-4DC0-89AF-00D7BBF934B4}" sibTransId="{45FF37C7-FDC6-4508-BC42-BE5B5FBCD749}"/>
    <dgm:cxn modelId="{B02EDA9C-86F7-48A4-9C15-4B84EC9CA610}" type="presOf" srcId="{F1C8FB76-1EB5-4D21-AF4B-918D11932ECA}" destId="{AD5C271C-4019-47F8-BEDC-0588B733A7CC}" srcOrd="0" destOrd="0" presId="urn:microsoft.com/office/officeart/2008/layout/LinedList"/>
    <dgm:cxn modelId="{45F7EAD1-13BF-4D1A-856D-2A8910880BDF}" srcId="{F1C8FB76-1EB5-4D21-AF4B-918D11932ECA}" destId="{D95170EB-F24E-4B47-955F-43FAF98FFA01}" srcOrd="1" destOrd="0" parTransId="{C291DE32-729D-4328-A0E2-B5553016F0DA}" sibTransId="{5EBDC750-3A81-4188-8CCE-0E6FA6A49CAA}"/>
    <dgm:cxn modelId="{138FEE9B-8B29-4D58-AFE4-59ED453641A1}" type="presOf" srcId="{B92E4726-8C8C-4C8A-8A82-F623F56065D4}" destId="{20B8A38F-79E1-4DBB-A569-975747BA4B29}" srcOrd="0" destOrd="0" presId="urn:microsoft.com/office/officeart/2008/layout/LinedList"/>
    <dgm:cxn modelId="{B9F08BFD-6E8F-4672-AEA0-0C671E2FA459}" type="presOf" srcId="{5ACD97E3-6F13-4840-8C04-901393BFC325}" destId="{8478FDD8-8CE0-4FAB-8972-0DF57EBB4E22}" srcOrd="0" destOrd="0" presId="urn:microsoft.com/office/officeart/2008/layout/LinedList"/>
    <dgm:cxn modelId="{1B37CE7B-337E-4F1D-8F70-7AA9174AFA0F}" type="presOf" srcId="{D95170EB-F24E-4B47-955F-43FAF98FFA01}" destId="{BF5CE4B2-687E-416C-8F36-398E723E4DA2}" srcOrd="0" destOrd="0" presId="urn:microsoft.com/office/officeart/2008/layout/LinedList"/>
    <dgm:cxn modelId="{6CA5AEBB-7CA8-439F-B80D-E84720FD4E96}" srcId="{F1C8FB76-1EB5-4D21-AF4B-918D11932ECA}" destId="{B92E4726-8C8C-4C8A-8A82-F623F56065D4}" srcOrd="0" destOrd="0" parTransId="{2D478DBA-D7A2-41B3-A99D-FBE7A73254DB}" sibTransId="{29722C82-861A-4A3D-8EBB-6514B0600756}"/>
    <dgm:cxn modelId="{2B1B20C8-9D92-4889-B56D-7E6B47C802BD}" srcId="{F1C8FB76-1EB5-4D21-AF4B-918D11932ECA}" destId="{0961BC50-EF25-45E7-8C14-8FFB68FB95B4}" srcOrd="2" destOrd="0" parTransId="{207F5AC3-4C06-4670-B497-F8CC98471CC7}" sibTransId="{792D4FBE-7867-444B-9588-4E5A527273FE}"/>
    <dgm:cxn modelId="{187C9BA5-A0D3-4089-A561-893F4A7D831C}" type="presOf" srcId="{0961BC50-EF25-45E7-8C14-8FFB68FB95B4}" destId="{EE8F8516-D3AA-43AB-B2CD-3A9D84AB8978}" srcOrd="0" destOrd="0" presId="urn:microsoft.com/office/officeart/2008/layout/LinedList"/>
    <dgm:cxn modelId="{3A157241-7C6D-48E1-85BB-279EFB90947B}" type="presParOf" srcId="{8478FDD8-8CE0-4FAB-8972-0DF57EBB4E22}" destId="{F23ADE9C-A955-4C79-B769-CBC66FB47D17}" srcOrd="0" destOrd="0" presId="urn:microsoft.com/office/officeart/2008/layout/LinedList"/>
    <dgm:cxn modelId="{C13F5270-902A-4BEF-8797-019F0D0D2A13}" type="presParOf" srcId="{8478FDD8-8CE0-4FAB-8972-0DF57EBB4E22}" destId="{E5BFFE85-C0C0-47FE-9A8F-3129A63C1261}" srcOrd="1" destOrd="0" presId="urn:microsoft.com/office/officeart/2008/layout/LinedList"/>
    <dgm:cxn modelId="{A3BCB33A-0A91-4AA3-B4F6-99008D4ABD69}" type="presParOf" srcId="{E5BFFE85-C0C0-47FE-9A8F-3129A63C1261}" destId="{AD5C271C-4019-47F8-BEDC-0588B733A7CC}" srcOrd="0" destOrd="0" presId="urn:microsoft.com/office/officeart/2008/layout/LinedList"/>
    <dgm:cxn modelId="{49FF8B5A-E175-4D0A-9573-9D6BB473AD29}" type="presParOf" srcId="{E5BFFE85-C0C0-47FE-9A8F-3129A63C1261}" destId="{9F5097DE-300F-49A6-AAA8-582B3ACCEDC0}" srcOrd="1" destOrd="0" presId="urn:microsoft.com/office/officeart/2008/layout/LinedList"/>
    <dgm:cxn modelId="{857E7784-28D2-4E4E-8906-C370CE7BD912}" type="presParOf" srcId="{9F5097DE-300F-49A6-AAA8-582B3ACCEDC0}" destId="{5904A115-1823-49D0-B202-6E5397FBD555}" srcOrd="0" destOrd="0" presId="urn:microsoft.com/office/officeart/2008/layout/LinedList"/>
    <dgm:cxn modelId="{1E151F08-D1E9-45A0-B16E-4318BB268C5A}" type="presParOf" srcId="{9F5097DE-300F-49A6-AAA8-582B3ACCEDC0}" destId="{95635FDC-E3E9-439D-AD74-7BF280777A81}" srcOrd="1" destOrd="0" presId="urn:microsoft.com/office/officeart/2008/layout/LinedList"/>
    <dgm:cxn modelId="{28901DA9-261C-449E-82F6-3C79EB16A8A5}" type="presParOf" srcId="{95635FDC-E3E9-439D-AD74-7BF280777A81}" destId="{B3D19819-25C1-4B47-9B61-6FB66B5E1A37}" srcOrd="0" destOrd="0" presId="urn:microsoft.com/office/officeart/2008/layout/LinedList"/>
    <dgm:cxn modelId="{C910D59D-FC86-4746-A21D-7FB5BE0024B2}" type="presParOf" srcId="{95635FDC-E3E9-439D-AD74-7BF280777A81}" destId="{20B8A38F-79E1-4DBB-A569-975747BA4B29}" srcOrd="1" destOrd="0" presId="urn:microsoft.com/office/officeart/2008/layout/LinedList"/>
    <dgm:cxn modelId="{20E90406-1FE6-4124-8F36-D8E8E96D4183}" type="presParOf" srcId="{95635FDC-E3E9-439D-AD74-7BF280777A81}" destId="{333732D1-C459-4629-AE0A-EA83217E1D53}" srcOrd="2" destOrd="0" presId="urn:microsoft.com/office/officeart/2008/layout/LinedList"/>
    <dgm:cxn modelId="{18C830DE-5FF9-4D64-B442-4771BB0D23C4}" type="presParOf" srcId="{9F5097DE-300F-49A6-AAA8-582B3ACCEDC0}" destId="{BDF2BC0B-0827-471D-B55B-88472BF7507C}" srcOrd="2" destOrd="0" presId="urn:microsoft.com/office/officeart/2008/layout/LinedList"/>
    <dgm:cxn modelId="{1E754607-2C7C-40FF-B186-AC85E5F18E09}" type="presParOf" srcId="{9F5097DE-300F-49A6-AAA8-582B3ACCEDC0}" destId="{D8C847BD-5901-4DB2-8062-7B8FD8666B76}" srcOrd="3" destOrd="0" presId="urn:microsoft.com/office/officeart/2008/layout/LinedList"/>
    <dgm:cxn modelId="{FB0427F1-1767-4147-95B2-4D8FF6DD8972}" type="presParOf" srcId="{9F5097DE-300F-49A6-AAA8-582B3ACCEDC0}" destId="{2AE44A36-EE92-410A-BC00-C5DDE01ADE5F}" srcOrd="4" destOrd="0" presId="urn:microsoft.com/office/officeart/2008/layout/LinedList"/>
    <dgm:cxn modelId="{2D9BAA94-29A4-438F-95D3-C77663DC2A97}" type="presParOf" srcId="{2AE44A36-EE92-410A-BC00-C5DDE01ADE5F}" destId="{44A483AC-DD79-4ACE-A291-F5DA488E6F0E}" srcOrd="0" destOrd="0" presId="urn:microsoft.com/office/officeart/2008/layout/LinedList"/>
    <dgm:cxn modelId="{9B06E058-8A6C-4746-82F2-06316E9FBAFD}" type="presParOf" srcId="{2AE44A36-EE92-410A-BC00-C5DDE01ADE5F}" destId="{BF5CE4B2-687E-416C-8F36-398E723E4DA2}" srcOrd="1" destOrd="0" presId="urn:microsoft.com/office/officeart/2008/layout/LinedList"/>
    <dgm:cxn modelId="{57E42D93-24F0-4B7B-ADDA-DB032B4E888F}" type="presParOf" srcId="{2AE44A36-EE92-410A-BC00-C5DDE01ADE5F}" destId="{9F2D3012-75A5-413D-92E5-F26EC3F4513D}" srcOrd="2" destOrd="0" presId="urn:microsoft.com/office/officeart/2008/layout/LinedList"/>
    <dgm:cxn modelId="{CF5573CF-7559-4A07-9ABF-BDC09A6AD984}" type="presParOf" srcId="{9F5097DE-300F-49A6-AAA8-582B3ACCEDC0}" destId="{3ED96204-0E38-4559-88C2-7C4F0C57CC2F}" srcOrd="5" destOrd="0" presId="urn:microsoft.com/office/officeart/2008/layout/LinedList"/>
    <dgm:cxn modelId="{5469EC55-1194-4665-9AAF-E9E276226B6D}" type="presParOf" srcId="{9F5097DE-300F-49A6-AAA8-582B3ACCEDC0}" destId="{715EC93A-87B3-4E9F-916E-90E3A296C7F3}" srcOrd="6" destOrd="0" presId="urn:microsoft.com/office/officeart/2008/layout/LinedList"/>
    <dgm:cxn modelId="{309620CC-5FC0-46B3-B054-1BF8A390AD95}" type="presParOf" srcId="{9F5097DE-300F-49A6-AAA8-582B3ACCEDC0}" destId="{9FEAC66F-72D6-4808-AEC4-31313EBE92CF}" srcOrd="7" destOrd="0" presId="urn:microsoft.com/office/officeart/2008/layout/LinedList"/>
    <dgm:cxn modelId="{38B60C48-E67F-4A75-8933-8B4FD3F17C62}" type="presParOf" srcId="{9FEAC66F-72D6-4808-AEC4-31313EBE92CF}" destId="{2CABD5AB-9BC5-49CF-A98B-2D40AC86518B}" srcOrd="0" destOrd="0" presId="urn:microsoft.com/office/officeart/2008/layout/LinedList"/>
    <dgm:cxn modelId="{B8289D23-E238-4F30-A8ED-48794421AC8A}" type="presParOf" srcId="{9FEAC66F-72D6-4808-AEC4-31313EBE92CF}" destId="{EE8F8516-D3AA-43AB-B2CD-3A9D84AB8978}" srcOrd="1" destOrd="0" presId="urn:microsoft.com/office/officeart/2008/layout/LinedList"/>
    <dgm:cxn modelId="{5BE05656-1456-4190-9071-26D9E1A8FFDB}" type="presParOf" srcId="{9FEAC66F-72D6-4808-AEC4-31313EBE92CF}" destId="{5EAA6D35-EC52-4578-8E1A-84D929D228C6}" srcOrd="2" destOrd="0" presId="urn:microsoft.com/office/officeart/2008/layout/LinedList"/>
    <dgm:cxn modelId="{A6871280-FEAD-4032-A33F-F74142ABE4AF}" type="presParOf" srcId="{9F5097DE-300F-49A6-AAA8-582B3ACCEDC0}" destId="{D3F852FD-38CA-4862-8AA6-75D9AFA9272D}" srcOrd="8" destOrd="0" presId="urn:microsoft.com/office/officeart/2008/layout/LinedList"/>
    <dgm:cxn modelId="{1EB41DF5-9E4E-437B-8D99-66B053983D48}" type="presParOf" srcId="{9F5097DE-300F-49A6-AAA8-582B3ACCEDC0}" destId="{D43028DC-DFAE-4CF7-A544-26BB80C0D50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ACD97E3-6F13-4840-8C04-901393BFC3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C8FB76-1EB5-4D21-AF4B-918D11932ECA}">
      <dgm:prSet phldrT="[ข้อความ]" phldr="1"/>
      <dgm:spPr/>
      <dgm:t>
        <a:bodyPr/>
        <a:lstStyle/>
        <a:p>
          <a:endParaRPr lang="th-TH"/>
        </a:p>
      </dgm:t>
    </dgm:pt>
    <dgm:pt modelId="{24BD3849-81F8-4DC0-89AF-00D7BBF934B4}" type="parTrans" cxnId="{B04F86F2-6954-4F3A-85FF-F0D816D296ED}">
      <dgm:prSet/>
      <dgm:spPr/>
      <dgm:t>
        <a:bodyPr/>
        <a:lstStyle/>
        <a:p>
          <a:endParaRPr lang="th-TH"/>
        </a:p>
      </dgm:t>
    </dgm:pt>
    <dgm:pt modelId="{45FF37C7-FDC6-4508-BC42-BE5B5FBCD749}" type="sibTrans" cxnId="{B04F86F2-6954-4F3A-85FF-F0D816D296ED}">
      <dgm:prSet/>
      <dgm:spPr/>
      <dgm:t>
        <a:bodyPr/>
        <a:lstStyle/>
        <a:p>
          <a:endParaRPr lang="th-TH"/>
        </a:p>
      </dgm:t>
    </dgm:pt>
    <dgm:pt modelId="{B92E4726-8C8C-4C8A-8A82-F623F56065D4}">
      <dgm:prSet phldrT="[ข้อความ]"/>
      <dgm:spPr/>
      <dgm:t>
        <a:bodyPr/>
        <a:lstStyle/>
        <a:p>
          <a:r>
            <a:rPr lang="th-TH" dirty="0" smtClean="0"/>
            <a:t>ปลูกฝังให้เกิดจิตสำนึกรักป่า ร่วมมือทั้งภาครัฐ เอกชน ประชาชนและเยาวชนร่วมกัน สร้างสานเครือข่ายป่าชุมชน ในวงกว้าง</a:t>
          </a:r>
          <a:endParaRPr lang="th-TH" dirty="0"/>
        </a:p>
      </dgm:t>
    </dgm:pt>
    <dgm:pt modelId="{2D478DBA-D7A2-41B3-A99D-FBE7A73254DB}" type="parTrans" cxnId="{6CA5AEBB-7CA8-439F-B80D-E84720FD4E96}">
      <dgm:prSet/>
      <dgm:spPr/>
      <dgm:t>
        <a:bodyPr/>
        <a:lstStyle/>
        <a:p>
          <a:endParaRPr lang="th-TH"/>
        </a:p>
      </dgm:t>
    </dgm:pt>
    <dgm:pt modelId="{29722C82-861A-4A3D-8EBB-6514B0600756}" type="sibTrans" cxnId="{6CA5AEBB-7CA8-439F-B80D-E84720FD4E96}">
      <dgm:prSet/>
      <dgm:spPr/>
      <dgm:t>
        <a:bodyPr/>
        <a:lstStyle/>
        <a:p>
          <a:endParaRPr lang="th-TH"/>
        </a:p>
      </dgm:t>
    </dgm:pt>
    <dgm:pt modelId="{D95170EB-F24E-4B47-955F-43FAF98FFA01}">
      <dgm:prSet phldrT="[ข้อความ]"/>
      <dgm:spPr/>
      <dgm:t>
        <a:bodyPr/>
        <a:lstStyle/>
        <a:p>
          <a:r>
            <a:rPr lang="th-TH" dirty="0" smtClean="0"/>
            <a:t>สร้างป่าให้เป็นแหล่งอาหาร เป็น</a:t>
          </a:r>
          <a:r>
            <a:rPr lang="th-TH" dirty="0" err="1" smtClean="0"/>
            <a:t>อากาศบ</a:t>
          </a:r>
          <a:r>
            <a:rPr lang="th-TH" dirty="0" smtClean="0"/>
            <a:t>ริสุทธ์ สร้างแนวเขต  </a:t>
          </a:r>
        </a:p>
      </dgm:t>
    </dgm:pt>
    <dgm:pt modelId="{C291DE32-729D-4328-A0E2-B5553016F0DA}" type="parTrans" cxnId="{45F7EAD1-13BF-4D1A-856D-2A8910880BDF}">
      <dgm:prSet/>
      <dgm:spPr/>
      <dgm:t>
        <a:bodyPr/>
        <a:lstStyle/>
        <a:p>
          <a:endParaRPr lang="th-TH"/>
        </a:p>
      </dgm:t>
    </dgm:pt>
    <dgm:pt modelId="{5EBDC750-3A81-4188-8CCE-0E6FA6A49CAA}" type="sibTrans" cxnId="{45F7EAD1-13BF-4D1A-856D-2A8910880BDF}">
      <dgm:prSet/>
      <dgm:spPr/>
      <dgm:t>
        <a:bodyPr/>
        <a:lstStyle/>
        <a:p>
          <a:endParaRPr lang="th-TH"/>
        </a:p>
      </dgm:t>
    </dgm:pt>
    <dgm:pt modelId="{0961BC50-EF25-45E7-8C14-8FFB68FB95B4}">
      <dgm:prSet phldrT="[ข้อความ]"/>
      <dgm:spPr/>
      <dgm:t>
        <a:bodyPr/>
        <a:lstStyle/>
        <a:p>
          <a:r>
            <a:rPr lang="th-TH" dirty="0" smtClean="0"/>
            <a:t>ขับเคลื่อน รณรงค์ โดยใช้งานวิจัยเชิงปฏิบัติ และนำ</a:t>
          </a:r>
          <a:r>
            <a:rPr lang="th-TH" dirty="0" err="1" smtClean="0"/>
            <a:t>พรบ</a:t>
          </a:r>
          <a:r>
            <a:rPr lang="th-TH" dirty="0" smtClean="0"/>
            <a:t>.ป่าชุมชน ธนาคารต้นไม้ ไปขับเคลื่อน</a:t>
          </a:r>
          <a:endParaRPr lang="th-TH" dirty="0"/>
        </a:p>
      </dgm:t>
    </dgm:pt>
    <dgm:pt modelId="{207F5AC3-4C06-4670-B497-F8CC98471CC7}" type="parTrans" cxnId="{2B1B20C8-9D92-4889-B56D-7E6B47C802BD}">
      <dgm:prSet/>
      <dgm:spPr/>
      <dgm:t>
        <a:bodyPr/>
        <a:lstStyle/>
        <a:p>
          <a:endParaRPr lang="th-TH"/>
        </a:p>
      </dgm:t>
    </dgm:pt>
    <dgm:pt modelId="{792D4FBE-7867-444B-9588-4E5A527273FE}" type="sibTrans" cxnId="{2B1B20C8-9D92-4889-B56D-7E6B47C802BD}">
      <dgm:prSet/>
      <dgm:spPr/>
      <dgm:t>
        <a:bodyPr/>
        <a:lstStyle/>
        <a:p>
          <a:endParaRPr lang="th-TH"/>
        </a:p>
      </dgm:t>
    </dgm:pt>
    <dgm:pt modelId="{8478FDD8-8CE0-4FAB-8972-0DF57EBB4E22}" type="pres">
      <dgm:prSet presAssocID="{5ACD97E3-6F13-4840-8C04-901393BFC3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F23ADE9C-A955-4C79-B769-CBC66FB47D17}" type="pres">
      <dgm:prSet presAssocID="{F1C8FB76-1EB5-4D21-AF4B-918D11932ECA}" presName="thickLine" presStyleLbl="alignNode1" presStyleIdx="0" presStyleCnt="1"/>
      <dgm:spPr/>
    </dgm:pt>
    <dgm:pt modelId="{E5BFFE85-C0C0-47FE-9A8F-3129A63C1261}" type="pres">
      <dgm:prSet presAssocID="{F1C8FB76-1EB5-4D21-AF4B-918D11932ECA}" presName="horz1" presStyleCnt="0"/>
      <dgm:spPr/>
    </dgm:pt>
    <dgm:pt modelId="{AD5C271C-4019-47F8-BEDC-0588B733A7CC}" type="pres">
      <dgm:prSet presAssocID="{F1C8FB76-1EB5-4D21-AF4B-918D11932ECA}" presName="tx1" presStyleLbl="revTx" presStyleIdx="0" presStyleCnt="4"/>
      <dgm:spPr/>
      <dgm:t>
        <a:bodyPr/>
        <a:lstStyle/>
        <a:p>
          <a:endParaRPr lang="th-TH"/>
        </a:p>
      </dgm:t>
    </dgm:pt>
    <dgm:pt modelId="{9F5097DE-300F-49A6-AAA8-582B3ACCEDC0}" type="pres">
      <dgm:prSet presAssocID="{F1C8FB76-1EB5-4D21-AF4B-918D11932ECA}" presName="vert1" presStyleCnt="0"/>
      <dgm:spPr/>
    </dgm:pt>
    <dgm:pt modelId="{5904A115-1823-49D0-B202-6E5397FBD555}" type="pres">
      <dgm:prSet presAssocID="{B92E4726-8C8C-4C8A-8A82-F623F56065D4}" presName="vertSpace2a" presStyleCnt="0"/>
      <dgm:spPr/>
    </dgm:pt>
    <dgm:pt modelId="{95635FDC-E3E9-439D-AD74-7BF280777A81}" type="pres">
      <dgm:prSet presAssocID="{B92E4726-8C8C-4C8A-8A82-F623F56065D4}" presName="horz2" presStyleCnt="0"/>
      <dgm:spPr/>
    </dgm:pt>
    <dgm:pt modelId="{B3D19819-25C1-4B47-9B61-6FB66B5E1A37}" type="pres">
      <dgm:prSet presAssocID="{B92E4726-8C8C-4C8A-8A82-F623F56065D4}" presName="horzSpace2" presStyleCnt="0"/>
      <dgm:spPr/>
    </dgm:pt>
    <dgm:pt modelId="{20B8A38F-79E1-4DBB-A569-975747BA4B29}" type="pres">
      <dgm:prSet presAssocID="{B92E4726-8C8C-4C8A-8A82-F623F56065D4}" presName="tx2" presStyleLbl="revTx" presStyleIdx="1" presStyleCnt="4"/>
      <dgm:spPr/>
      <dgm:t>
        <a:bodyPr/>
        <a:lstStyle/>
        <a:p>
          <a:endParaRPr lang="th-TH"/>
        </a:p>
      </dgm:t>
    </dgm:pt>
    <dgm:pt modelId="{333732D1-C459-4629-AE0A-EA83217E1D53}" type="pres">
      <dgm:prSet presAssocID="{B92E4726-8C8C-4C8A-8A82-F623F56065D4}" presName="vert2" presStyleCnt="0"/>
      <dgm:spPr/>
    </dgm:pt>
    <dgm:pt modelId="{BDF2BC0B-0827-471D-B55B-88472BF7507C}" type="pres">
      <dgm:prSet presAssocID="{B92E4726-8C8C-4C8A-8A82-F623F56065D4}" presName="thinLine2b" presStyleLbl="callout" presStyleIdx="0" presStyleCnt="3"/>
      <dgm:spPr/>
    </dgm:pt>
    <dgm:pt modelId="{D8C847BD-5901-4DB2-8062-7B8FD8666B76}" type="pres">
      <dgm:prSet presAssocID="{B92E4726-8C8C-4C8A-8A82-F623F56065D4}" presName="vertSpace2b" presStyleCnt="0"/>
      <dgm:spPr/>
    </dgm:pt>
    <dgm:pt modelId="{2AE44A36-EE92-410A-BC00-C5DDE01ADE5F}" type="pres">
      <dgm:prSet presAssocID="{D95170EB-F24E-4B47-955F-43FAF98FFA01}" presName="horz2" presStyleCnt="0"/>
      <dgm:spPr/>
    </dgm:pt>
    <dgm:pt modelId="{44A483AC-DD79-4ACE-A291-F5DA488E6F0E}" type="pres">
      <dgm:prSet presAssocID="{D95170EB-F24E-4B47-955F-43FAF98FFA01}" presName="horzSpace2" presStyleCnt="0"/>
      <dgm:spPr/>
    </dgm:pt>
    <dgm:pt modelId="{BF5CE4B2-687E-416C-8F36-398E723E4DA2}" type="pres">
      <dgm:prSet presAssocID="{D95170EB-F24E-4B47-955F-43FAF98FFA01}" presName="tx2" presStyleLbl="revTx" presStyleIdx="2" presStyleCnt="4"/>
      <dgm:spPr/>
      <dgm:t>
        <a:bodyPr/>
        <a:lstStyle/>
        <a:p>
          <a:endParaRPr lang="th-TH"/>
        </a:p>
      </dgm:t>
    </dgm:pt>
    <dgm:pt modelId="{9F2D3012-75A5-413D-92E5-F26EC3F4513D}" type="pres">
      <dgm:prSet presAssocID="{D95170EB-F24E-4B47-955F-43FAF98FFA01}" presName="vert2" presStyleCnt="0"/>
      <dgm:spPr/>
    </dgm:pt>
    <dgm:pt modelId="{3ED96204-0E38-4559-88C2-7C4F0C57CC2F}" type="pres">
      <dgm:prSet presAssocID="{D95170EB-F24E-4B47-955F-43FAF98FFA01}" presName="thinLine2b" presStyleLbl="callout" presStyleIdx="1" presStyleCnt="3"/>
      <dgm:spPr/>
    </dgm:pt>
    <dgm:pt modelId="{715EC93A-87B3-4E9F-916E-90E3A296C7F3}" type="pres">
      <dgm:prSet presAssocID="{D95170EB-F24E-4B47-955F-43FAF98FFA01}" presName="vertSpace2b" presStyleCnt="0"/>
      <dgm:spPr/>
    </dgm:pt>
    <dgm:pt modelId="{9FEAC66F-72D6-4808-AEC4-31313EBE92CF}" type="pres">
      <dgm:prSet presAssocID="{0961BC50-EF25-45E7-8C14-8FFB68FB95B4}" presName="horz2" presStyleCnt="0"/>
      <dgm:spPr/>
    </dgm:pt>
    <dgm:pt modelId="{2CABD5AB-9BC5-49CF-A98B-2D40AC86518B}" type="pres">
      <dgm:prSet presAssocID="{0961BC50-EF25-45E7-8C14-8FFB68FB95B4}" presName="horzSpace2" presStyleCnt="0"/>
      <dgm:spPr/>
    </dgm:pt>
    <dgm:pt modelId="{EE8F8516-D3AA-43AB-B2CD-3A9D84AB8978}" type="pres">
      <dgm:prSet presAssocID="{0961BC50-EF25-45E7-8C14-8FFB68FB95B4}" presName="tx2" presStyleLbl="revTx" presStyleIdx="3" presStyleCnt="4"/>
      <dgm:spPr/>
      <dgm:t>
        <a:bodyPr/>
        <a:lstStyle/>
        <a:p>
          <a:endParaRPr lang="th-TH"/>
        </a:p>
      </dgm:t>
    </dgm:pt>
    <dgm:pt modelId="{5EAA6D35-EC52-4578-8E1A-84D929D228C6}" type="pres">
      <dgm:prSet presAssocID="{0961BC50-EF25-45E7-8C14-8FFB68FB95B4}" presName="vert2" presStyleCnt="0"/>
      <dgm:spPr/>
    </dgm:pt>
    <dgm:pt modelId="{D3F852FD-38CA-4862-8AA6-75D9AFA9272D}" type="pres">
      <dgm:prSet presAssocID="{0961BC50-EF25-45E7-8C14-8FFB68FB95B4}" presName="thinLine2b" presStyleLbl="callout" presStyleIdx="2" presStyleCnt="3"/>
      <dgm:spPr/>
    </dgm:pt>
    <dgm:pt modelId="{D43028DC-DFAE-4CF7-A544-26BB80C0D501}" type="pres">
      <dgm:prSet presAssocID="{0961BC50-EF25-45E7-8C14-8FFB68FB95B4}" presName="vertSpace2b" presStyleCnt="0"/>
      <dgm:spPr/>
    </dgm:pt>
  </dgm:ptLst>
  <dgm:cxnLst>
    <dgm:cxn modelId="{B04F86F2-6954-4F3A-85FF-F0D816D296ED}" srcId="{5ACD97E3-6F13-4840-8C04-901393BFC325}" destId="{F1C8FB76-1EB5-4D21-AF4B-918D11932ECA}" srcOrd="0" destOrd="0" parTransId="{24BD3849-81F8-4DC0-89AF-00D7BBF934B4}" sibTransId="{45FF37C7-FDC6-4508-BC42-BE5B5FBCD749}"/>
    <dgm:cxn modelId="{F6D6A064-4786-487D-B07A-B976E48FE387}" type="presOf" srcId="{F1C8FB76-1EB5-4D21-AF4B-918D11932ECA}" destId="{AD5C271C-4019-47F8-BEDC-0588B733A7CC}" srcOrd="0" destOrd="0" presId="urn:microsoft.com/office/officeart/2008/layout/LinedList"/>
    <dgm:cxn modelId="{FD865570-6121-479F-9593-2F7EA2B5768A}" type="presOf" srcId="{D95170EB-F24E-4B47-955F-43FAF98FFA01}" destId="{BF5CE4B2-687E-416C-8F36-398E723E4DA2}" srcOrd="0" destOrd="0" presId="urn:microsoft.com/office/officeart/2008/layout/LinedList"/>
    <dgm:cxn modelId="{45F7EAD1-13BF-4D1A-856D-2A8910880BDF}" srcId="{F1C8FB76-1EB5-4D21-AF4B-918D11932ECA}" destId="{D95170EB-F24E-4B47-955F-43FAF98FFA01}" srcOrd="1" destOrd="0" parTransId="{C291DE32-729D-4328-A0E2-B5553016F0DA}" sibTransId="{5EBDC750-3A81-4188-8CCE-0E6FA6A49CAA}"/>
    <dgm:cxn modelId="{6235D9F4-284D-4AA9-9B5D-6826CF866FF1}" type="presOf" srcId="{5ACD97E3-6F13-4840-8C04-901393BFC325}" destId="{8478FDD8-8CE0-4FAB-8972-0DF57EBB4E22}" srcOrd="0" destOrd="0" presId="urn:microsoft.com/office/officeart/2008/layout/LinedList"/>
    <dgm:cxn modelId="{5F82B8C1-126B-479E-B5C6-27FB15876122}" type="presOf" srcId="{0961BC50-EF25-45E7-8C14-8FFB68FB95B4}" destId="{EE8F8516-D3AA-43AB-B2CD-3A9D84AB8978}" srcOrd="0" destOrd="0" presId="urn:microsoft.com/office/officeart/2008/layout/LinedList"/>
    <dgm:cxn modelId="{6CA5AEBB-7CA8-439F-B80D-E84720FD4E96}" srcId="{F1C8FB76-1EB5-4D21-AF4B-918D11932ECA}" destId="{B92E4726-8C8C-4C8A-8A82-F623F56065D4}" srcOrd="0" destOrd="0" parTransId="{2D478DBA-D7A2-41B3-A99D-FBE7A73254DB}" sibTransId="{29722C82-861A-4A3D-8EBB-6514B0600756}"/>
    <dgm:cxn modelId="{2B1B20C8-9D92-4889-B56D-7E6B47C802BD}" srcId="{F1C8FB76-1EB5-4D21-AF4B-918D11932ECA}" destId="{0961BC50-EF25-45E7-8C14-8FFB68FB95B4}" srcOrd="2" destOrd="0" parTransId="{207F5AC3-4C06-4670-B497-F8CC98471CC7}" sibTransId="{792D4FBE-7867-444B-9588-4E5A527273FE}"/>
    <dgm:cxn modelId="{3A1ACD1C-13AD-4115-BD56-CAD3968520EE}" type="presOf" srcId="{B92E4726-8C8C-4C8A-8A82-F623F56065D4}" destId="{20B8A38F-79E1-4DBB-A569-975747BA4B29}" srcOrd="0" destOrd="0" presId="urn:microsoft.com/office/officeart/2008/layout/LinedList"/>
    <dgm:cxn modelId="{DCDF3456-0C99-4583-8AFD-128EB502CE24}" type="presParOf" srcId="{8478FDD8-8CE0-4FAB-8972-0DF57EBB4E22}" destId="{F23ADE9C-A955-4C79-B769-CBC66FB47D17}" srcOrd="0" destOrd="0" presId="urn:microsoft.com/office/officeart/2008/layout/LinedList"/>
    <dgm:cxn modelId="{67C573A0-94AE-41F6-97D6-3D2741A6724D}" type="presParOf" srcId="{8478FDD8-8CE0-4FAB-8972-0DF57EBB4E22}" destId="{E5BFFE85-C0C0-47FE-9A8F-3129A63C1261}" srcOrd="1" destOrd="0" presId="urn:microsoft.com/office/officeart/2008/layout/LinedList"/>
    <dgm:cxn modelId="{F01E9E90-321B-48F8-836F-3F6A549D6E21}" type="presParOf" srcId="{E5BFFE85-C0C0-47FE-9A8F-3129A63C1261}" destId="{AD5C271C-4019-47F8-BEDC-0588B733A7CC}" srcOrd="0" destOrd="0" presId="urn:microsoft.com/office/officeart/2008/layout/LinedList"/>
    <dgm:cxn modelId="{46A21FD4-3477-4431-B572-C5DC1A708A6E}" type="presParOf" srcId="{E5BFFE85-C0C0-47FE-9A8F-3129A63C1261}" destId="{9F5097DE-300F-49A6-AAA8-582B3ACCEDC0}" srcOrd="1" destOrd="0" presId="urn:microsoft.com/office/officeart/2008/layout/LinedList"/>
    <dgm:cxn modelId="{F030170B-F982-4A16-988A-51D4A69CA5F6}" type="presParOf" srcId="{9F5097DE-300F-49A6-AAA8-582B3ACCEDC0}" destId="{5904A115-1823-49D0-B202-6E5397FBD555}" srcOrd="0" destOrd="0" presId="urn:microsoft.com/office/officeart/2008/layout/LinedList"/>
    <dgm:cxn modelId="{E6C25F2B-6AC1-406F-84F8-60F9163F66B7}" type="presParOf" srcId="{9F5097DE-300F-49A6-AAA8-582B3ACCEDC0}" destId="{95635FDC-E3E9-439D-AD74-7BF280777A81}" srcOrd="1" destOrd="0" presId="urn:microsoft.com/office/officeart/2008/layout/LinedList"/>
    <dgm:cxn modelId="{1D5A7B98-D0C2-4523-B943-826FD9843BB8}" type="presParOf" srcId="{95635FDC-E3E9-439D-AD74-7BF280777A81}" destId="{B3D19819-25C1-4B47-9B61-6FB66B5E1A37}" srcOrd="0" destOrd="0" presId="urn:microsoft.com/office/officeart/2008/layout/LinedList"/>
    <dgm:cxn modelId="{E4E6F6CE-4D9F-4B3E-9B87-D1F3706DFDC1}" type="presParOf" srcId="{95635FDC-E3E9-439D-AD74-7BF280777A81}" destId="{20B8A38F-79E1-4DBB-A569-975747BA4B29}" srcOrd="1" destOrd="0" presId="urn:microsoft.com/office/officeart/2008/layout/LinedList"/>
    <dgm:cxn modelId="{EADC1162-74A0-49EF-9698-0A28026BAB33}" type="presParOf" srcId="{95635FDC-E3E9-439D-AD74-7BF280777A81}" destId="{333732D1-C459-4629-AE0A-EA83217E1D53}" srcOrd="2" destOrd="0" presId="urn:microsoft.com/office/officeart/2008/layout/LinedList"/>
    <dgm:cxn modelId="{66B2798C-7DEF-48A7-B96D-7A0DD551C0E8}" type="presParOf" srcId="{9F5097DE-300F-49A6-AAA8-582B3ACCEDC0}" destId="{BDF2BC0B-0827-471D-B55B-88472BF7507C}" srcOrd="2" destOrd="0" presId="urn:microsoft.com/office/officeart/2008/layout/LinedList"/>
    <dgm:cxn modelId="{DBE8D446-A6E2-4A63-934D-06039AD1747B}" type="presParOf" srcId="{9F5097DE-300F-49A6-AAA8-582B3ACCEDC0}" destId="{D8C847BD-5901-4DB2-8062-7B8FD8666B76}" srcOrd="3" destOrd="0" presId="urn:microsoft.com/office/officeart/2008/layout/LinedList"/>
    <dgm:cxn modelId="{278A133C-1C89-42CB-8101-2C62290CB59B}" type="presParOf" srcId="{9F5097DE-300F-49A6-AAA8-582B3ACCEDC0}" destId="{2AE44A36-EE92-410A-BC00-C5DDE01ADE5F}" srcOrd="4" destOrd="0" presId="urn:microsoft.com/office/officeart/2008/layout/LinedList"/>
    <dgm:cxn modelId="{33E5A3F1-1CD8-4CA8-A711-7B7D48F32B91}" type="presParOf" srcId="{2AE44A36-EE92-410A-BC00-C5DDE01ADE5F}" destId="{44A483AC-DD79-4ACE-A291-F5DA488E6F0E}" srcOrd="0" destOrd="0" presId="urn:microsoft.com/office/officeart/2008/layout/LinedList"/>
    <dgm:cxn modelId="{23DCC56E-CC8A-445C-95C3-14DC70D36283}" type="presParOf" srcId="{2AE44A36-EE92-410A-BC00-C5DDE01ADE5F}" destId="{BF5CE4B2-687E-416C-8F36-398E723E4DA2}" srcOrd="1" destOrd="0" presId="urn:microsoft.com/office/officeart/2008/layout/LinedList"/>
    <dgm:cxn modelId="{AFEA5E8E-EB96-4605-9C67-7E2A6442B8E2}" type="presParOf" srcId="{2AE44A36-EE92-410A-BC00-C5DDE01ADE5F}" destId="{9F2D3012-75A5-413D-92E5-F26EC3F4513D}" srcOrd="2" destOrd="0" presId="urn:microsoft.com/office/officeart/2008/layout/LinedList"/>
    <dgm:cxn modelId="{ED9EFB6C-C511-4DC0-ABC8-55D1D723866C}" type="presParOf" srcId="{9F5097DE-300F-49A6-AAA8-582B3ACCEDC0}" destId="{3ED96204-0E38-4559-88C2-7C4F0C57CC2F}" srcOrd="5" destOrd="0" presId="urn:microsoft.com/office/officeart/2008/layout/LinedList"/>
    <dgm:cxn modelId="{DFBE5D15-A3D4-48A7-ABFD-9DCB8D2A639A}" type="presParOf" srcId="{9F5097DE-300F-49A6-AAA8-582B3ACCEDC0}" destId="{715EC93A-87B3-4E9F-916E-90E3A296C7F3}" srcOrd="6" destOrd="0" presId="urn:microsoft.com/office/officeart/2008/layout/LinedList"/>
    <dgm:cxn modelId="{B339E10D-49A0-4DDB-B6A3-EF5173090EA3}" type="presParOf" srcId="{9F5097DE-300F-49A6-AAA8-582B3ACCEDC0}" destId="{9FEAC66F-72D6-4808-AEC4-31313EBE92CF}" srcOrd="7" destOrd="0" presId="urn:microsoft.com/office/officeart/2008/layout/LinedList"/>
    <dgm:cxn modelId="{5A93299E-BC58-4BF6-A0CA-E27F71A12E03}" type="presParOf" srcId="{9FEAC66F-72D6-4808-AEC4-31313EBE92CF}" destId="{2CABD5AB-9BC5-49CF-A98B-2D40AC86518B}" srcOrd="0" destOrd="0" presId="urn:microsoft.com/office/officeart/2008/layout/LinedList"/>
    <dgm:cxn modelId="{FB32A6E5-B221-42B4-A2A7-463C7B7191F2}" type="presParOf" srcId="{9FEAC66F-72D6-4808-AEC4-31313EBE92CF}" destId="{EE8F8516-D3AA-43AB-B2CD-3A9D84AB8978}" srcOrd="1" destOrd="0" presId="urn:microsoft.com/office/officeart/2008/layout/LinedList"/>
    <dgm:cxn modelId="{7A2F7D89-B43A-415C-986E-407E65437C4B}" type="presParOf" srcId="{9FEAC66F-72D6-4808-AEC4-31313EBE92CF}" destId="{5EAA6D35-EC52-4578-8E1A-84D929D228C6}" srcOrd="2" destOrd="0" presId="urn:microsoft.com/office/officeart/2008/layout/LinedList"/>
    <dgm:cxn modelId="{9F8C6EFB-726C-4E6E-AD50-741DD1C10408}" type="presParOf" srcId="{9F5097DE-300F-49A6-AAA8-582B3ACCEDC0}" destId="{D3F852FD-38CA-4862-8AA6-75D9AFA9272D}" srcOrd="8" destOrd="0" presId="urn:microsoft.com/office/officeart/2008/layout/LinedList"/>
    <dgm:cxn modelId="{90F750E5-A4E2-47B9-A454-5D715ADA9891}" type="presParOf" srcId="{9F5097DE-300F-49A6-AAA8-582B3ACCEDC0}" destId="{D43028DC-DFAE-4CF7-A544-26BB80C0D50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ACD97E3-6F13-4840-8C04-901393BFC3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C8FB76-1EB5-4D21-AF4B-918D11932ECA}">
      <dgm:prSet phldrT="[ข้อความ]" phldr="1"/>
      <dgm:spPr/>
      <dgm:t>
        <a:bodyPr/>
        <a:lstStyle/>
        <a:p>
          <a:endParaRPr lang="th-TH"/>
        </a:p>
      </dgm:t>
    </dgm:pt>
    <dgm:pt modelId="{24BD3849-81F8-4DC0-89AF-00D7BBF934B4}" type="parTrans" cxnId="{B04F86F2-6954-4F3A-85FF-F0D816D296ED}">
      <dgm:prSet/>
      <dgm:spPr/>
      <dgm:t>
        <a:bodyPr/>
        <a:lstStyle/>
        <a:p>
          <a:endParaRPr lang="th-TH"/>
        </a:p>
      </dgm:t>
    </dgm:pt>
    <dgm:pt modelId="{45FF37C7-FDC6-4508-BC42-BE5B5FBCD749}" type="sibTrans" cxnId="{B04F86F2-6954-4F3A-85FF-F0D816D296ED}">
      <dgm:prSet/>
      <dgm:spPr/>
      <dgm:t>
        <a:bodyPr/>
        <a:lstStyle/>
        <a:p>
          <a:endParaRPr lang="th-TH"/>
        </a:p>
      </dgm:t>
    </dgm:pt>
    <dgm:pt modelId="{B92E4726-8C8C-4C8A-8A82-F623F56065D4}">
      <dgm:prSet phldrT="[ข้อความ]"/>
      <dgm:spPr/>
      <dgm:t>
        <a:bodyPr/>
        <a:lstStyle/>
        <a:p>
          <a:r>
            <a:rPr lang="th-TH" dirty="0" smtClean="0"/>
            <a:t>ลด เลิกการใช้สารเคมี สารพิษ</a:t>
          </a:r>
          <a:endParaRPr lang="th-TH" dirty="0"/>
        </a:p>
      </dgm:t>
    </dgm:pt>
    <dgm:pt modelId="{2D478DBA-D7A2-41B3-A99D-FBE7A73254DB}" type="parTrans" cxnId="{6CA5AEBB-7CA8-439F-B80D-E84720FD4E96}">
      <dgm:prSet/>
      <dgm:spPr/>
      <dgm:t>
        <a:bodyPr/>
        <a:lstStyle/>
        <a:p>
          <a:endParaRPr lang="th-TH"/>
        </a:p>
      </dgm:t>
    </dgm:pt>
    <dgm:pt modelId="{29722C82-861A-4A3D-8EBB-6514B0600756}" type="sibTrans" cxnId="{6CA5AEBB-7CA8-439F-B80D-E84720FD4E96}">
      <dgm:prSet/>
      <dgm:spPr/>
      <dgm:t>
        <a:bodyPr/>
        <a:lstStyle/>
        <a:p>
          <a:endParaRPr lang="th-TH"/>
        </a:p>
      </dgm:t>
    </dgm:pt>
    <dgm:pt modelId="{D95170EB-F24E-4B47-955F-43FAF98FFA01}">
      <dgm:prSet phldrT="[ข้อความ]"/>
      <dgm:spPr/>
      <dgm:t>
        <a:bodyPr/>
        <a:lstStyle/>
        <a:p>
          <a:r>
            <a:rPr lang="th-TH" dirty="0" smtClean="0"/>
            <a:t>สร้างพื้นที่อาหารปลอดภัย ตลาดสีเขียว </a:t>
          </a:r>
          <a:endParaRPr lang="th-TH" dirty="0"/>
        </a:p>
      </dgm:t>
    </dgm:pt>
    <dgm:pt modelId="{C291DE32-729D-4328-A0E2-B5553016F0DA}" type="parTrans" cxnId="{45F7EAD1-13BF-4D1A-856D-2A8910880BDF}">
      <dgm:prSet/>
      <dgm:spPr/>
      <dgm:t>
        <a:bodyPr/>
        <a:lstStyle/>
        <a:p>
          <a:endParaRPr lang="th-TH"/>
        </a:p>
      </dgm:t>
    </dgm:pt>
    <dgm:pt modelId="{5EBDC750-3A81-4188-8CCE-0E6FA6A49CAA}" type="sibTrans" cxnId="{45F7EAD1-13BF-4D1A-856D-2A8910880BDF}">
      <dgm:prSet/>
      <dgm:spPr/>
      <dgm:t>
        <a:bodyPr/>
        <a:lstStyle/>
        <a:p>
          <a:endParaRPr lang="th-TH"/>
        </a:p>
      </dgm:t>
    </dgm:pt>
    <dgm:pt modelId="{0961BC50-EF25-45E7-8C14-8FFB68FB95B4}">
      <dgm:prSet phldrT="[ข้อความ]"/>
      <dgm:spPr/>
      <dgm:t>
        <a:bodyPr/>
        <a:lstStyle/>
        <a:p>
          <a:r>
            <a:rPr lang="th-TH" dirty="0" smtClean="0"/>
            <a:t>ใช้</a:t>
          </a:r>
          <a:r>
            <a:rPr lang="th-TH" dirty="0" err="1" smtClean="0"/>
            <a:t>เทคโนโล</a:t>
          </a:r>
          <a:r>
            <a:rPr lang="th-TH" dirty="0" smtClean="0"/>
            <a:t>ยี่พื้นบ้าน ส่งเสริมการผลิต</a:t>
          </a:r>
          <a:r>
            <a:rPr lang="th-TH" smtClean="0"/>
            <a:t>แบบอินทรีย์</a:t>
          </a:r>
          <a:endParaRPr lang="th-TH"/>
        </a:p>
      </dgm:t>
    </dgm:pt>
    <dgm:pt modelId="{207F5AC3-4C06-4670-B497-F8CC98471CC7}" type="parTrans" cxnId="{2B1B20C8-9D92-4889-B56D-7E6B47C802BD}">
      <dgm:prSet/>
      <dgm:spPr/>
      <dgm:t>
        <a:bodyPr/>
        <a:lstStyle/>
        <a:p>
          <a:endParaRPr lang="th-TH"/>
        </a:p>
      </dgm:t>
    </dgm:pt>
    <dgm:pt modelId="{792D4FBE-7867-444B-9588-4E5A527273FE}" type="sibTrans" cxnId="{2B1B20C8-9D92-4889-B56D-7E6B47C802BD}">
      <dgm:prSet/>
      <dgm:spPr/>
      <dgm:t>
        <a:bodyPr/>
        <a:lstStyle/>
        <a:p>
          <a:endParaRPr lang="th-TH"/>
        </a:p>
      </dgm:t>
    </dgm:pt>
    <dgm:pt modelId="{8478FDD8-8CE0-4FAB-8972-0DF57EBB4E22}" type="pres">
      <dgm:prSet presAssocID="{5ACD97E3-6F13-4840-8C04-901393BFC3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F23ADE9C-A955-4C79-B769-CBC66FB47D17}" type="pres">
      <dgm:prSet presAssocID="{F1C8FB76-1EB5-4D21-AF4B-918D11932ECA}" presName="thickLine" presStyleLbl="alignNode1" presStyleIdx="0" presStyleCnt="1"/>
      <dgm:spPr/>
    </dgm:pt>
    <dgm:pt modelId="{E5BFFE85-C0C0-47FE-9A8F-3129A63C1261}" type="pres">
      <dgm:prSet presAssocID="{F1C8FB76-1EB5-4D21-AF4B-918D11932ECA}" presName="horz1" presStyleCnt="0"/>
      <dgm:spPr/>
    </dgm:pt>
    <dgm:pt modelId="{AD5C271C-4019-47F8-BEDC-0588B733A7CC}" type="pres">
      <dgm:prSet presAssocID="{F1C8FB76-1EB5-4D21-AF4B-918D11932ECA}" presName="tx1" presStyleLbl="revTx" presStyleIdx="0" presStyleCnt="4"/>
      <dgm:spPr/>
      <dgm:t>
        <a:bodyPr/>
        <a:lstStyle/>
        <a:p>
          <a:endParaRPr lang="th-TH"/>
        </a:p>
      </dgm:t>
    </dgm:pt>
    <dgm:pt modelId="{9F5097DE-300F-49A6-AAA8-582B3ACCEDC0}" type="pres">
      <dgm:prSet presAssocID="{F1C8FB76-1EB5-4D21-AF4B-918D11932ECA}" presName="vert1" presStyleCnt="0"/>
      <dgm:spPr/>
    </dgm:pt>
    <dgm:pt modelId="{5904A115-1823-49D0-B202-6E5397FBD555}" type="pres">
      <dgm:prSet presAssocID="{B92E4726-8C8C-4C8A-8A82-F623F56065D4}" presName="vertSpace2a" presStyleCnt="0"/>
      <dgm:spPr/>
    </dgm:pt>
    <dgm:pt modelId="{95635FDC-E3E9-439D-AD74-7BF280777A81}" type="pres">
      <dgm:prSet presAssocID="{B92E4726-8C8C-4C8A-8A82-F623F56065D4}" presName="horz2" presStyleCnt="0"/>
      <dgm:spPr/>
    </dgm:pt>
    <dgm:pt modelId="{B3D19819-25C1-4B47-9B61-6FB66B5E1A37}" type="pres">
      <dgm:prSet presAssocID="{B92E4726-8C8C-4C8A-8A82-F623F56065D4}" presName="horzSpace2" presStyleCnt="0"/>
      <dgm:spPr/>
    </dgm:pt>
    <dgm:pt modelId="{20B8A38F-79E1-4DBB-A569-975747BA4B29}" type="pres">
      <dgm:prSet presAssocID="{B92E4726-8C8C-4C8A-8A82-F623F56065D4}" presName="tx2" presStyleLbl="revTx" presStyleIdx="1" presStyleCnt="4"/>
      <dgm:spPr/>
      <dgm:t>
        <a:bodyPr/>
        <a:lstStyle/>
        <a:p>
          <a:endParaRPr lang="th-TH"/>
        </a:p>
      </dgm:t>
    </dgm:pt>
    <dgm:pt modelId="{333732D1-C459-4629-AE0A-EA83217E1D53}" type="pres">
      <dgm:prSet presAssocID="{B92E4726-8C8C-4C8A-8A82-F623F56065D4}" presName="vert2" presStyleCnt="0"/>
      <dgm:spPr/>
    </dgm:pt>
    <dgm:pt modelId="{BDF2BC0B-0827-471D-B55B-88472BF7507C}" type="pres">
      <dgm:prSet presAssocID="{B92E4726-8C8C-4C8A-8A82-F623F56065D4}" presName="thinLine2b" presStyleLbl="callout" presStyleIdx="0" presStyleCnt="3"/>
      <dgm:spPr/>
    </dgm:pt>
    <dgm:pt modelId="{D8C847BD-5901-4DB2-8062-7B8FD8666B76}" type="pres">
      <dgm:prSet presAssocID="{B92E4726-8C8C-4C8A-8A82-F623F56065D4}" presName="vertSpace2b" presStyleCnt="0"/>
      <dgm:spPr/>
    </dgm:pt>
    <dgm:pt modelId="{2AE44A36-EE92-410A-BC00-C5DDE01ADE5F}" type="pres">
      <dgm:prSet presAssocID="{D95170EB-F24E-4B47-955F-43FAF98FFA01}" presName="horz2" presStyleCnt="0"/>
      <dgm:spPr/>
    </dgm:pt>
    <dgm:pt modelId="{44A483AC-DD79-4ACE-A291-F5DA488E6F0E}" type="pres">
      <dgm:prSet presAssocID="{D95170EB-F24E-4B47-955F-43FAF98FFA01}" presName="horzSpace2" presStyleCnt="0"/>
      <dgm:spPr/>
    </dgm:pt>
    <dgm:pt modelId="{BF5CE4B2-687E-416C-8F36-398E723E4DA2}" type="pres">
      <dgm:prSet presAssocID="{D95170EB-F24E-4B47-955F-43FAF98FFA01}" presName="tx2" presStyleLbl="revTx" presStyleIdx="2" presStyleCnt="4"/>
      <dgm:spPr/>
      <dgm:t>
        <a:bodyPr/>
        <a:lstStyle/>
        <a:p>
          <a:endParaRPr lang="th-TH"/>
        </a:p>
      </dgm:t>
    </dgm:pt>
    <dgm:pt modelId="{9F2D3012-75A5-413D-92E5-F26EC3F4513D}" type="pres">
      <dgm:prSet presAssocID="{D95170EB-F24E-4B47-955F-43FAF98FFA01}" presName="vert2" presStyleCnt="0"/>
      <dgm:spPr/>
    </dgm:pt>
    <dgm:pt modelId="{3ED96204-0E38-4559-88C2-7C4F0C57CC2F}" type="pres">
      <dgm:prSet presAssocID="{D95170EB-F24E-4B47-955F-43FAF98FFA01}" presName="thinLine2b" presStyleLbl="callout" presStyleIdx="1" presStyleCnt="3"/>
      <dgm:spPr/>
    </dgm:pt>
    <dgm:pt modelId="{715EC93A-87B3-4E9F-916E-90E3A296C7F3}" type="pres">
      <dgm:prSet presAssocID="{D95170EB-F24E-4B47-955F-43FAF98FFA01}" presName="vertSpace2b" presStyleCnt="0"/>
      <dgm:spPr/>
    </dgm:pt>
    <dgm:pt modelId="{9FEAC66F-72D6-4808-AEC4-31313EBE92CF}" type="pres">
      <dgm:prSet presAssocID="{0961BC50-EF25-45E7-8C14-8FFB68FB95B4}" presName="horz2" presStyleCnt="0"/>
      <dgm:spPr/>
    </dgm:pt>
    <dgm:pt modelId="{2CABD5AB-9BC5-49CF-A98B-2D40AC86518B}" type="pres">
      <dgm:prSet presAssocID="{0961BC50-EF25-45E7-8C14-8FFB68FB95B4}" presName="horzSpace2" presStyleCnt="0"/>
      <dgm:spPr/>
    </dgm:pt>
    <dgm:pt modelId="{EE8F8516-D3AA-43AB-B2CD-3A9D84AB8978}" type="pres">
      <dgm:prSet presAssocID="{0961BC50-EF25-45E7-8C14-8FFB68FB95B4}" presName="tx2" presStyleLbl="revTx" presStyleIdx="3" presStyleCnt="4"/>
      <dgm:spPr/>
      <dgm:t>
        <a:bodyPr/>
        <a:lstStyle/>
        <a:p>
          <a:endParaRPr lang="th-TH"/>
        </a:p>
      </dgm:t>
    </dgm:pt>
    <dgm:pt modelId="{5EAA6D35-EC52-4578-8E1A-84D929D228C6}" type="pres">
      <dgm:prSet presAssocID="{0961BC50-EF25-45E7-8C14-8FFB68FB95B4}" presName="vert2" presStyleCnt="0"/>
      <dgm:spPr/>
    </dgm:pt>
    <dgm:pt modelId="{D3F852FD-38CA-4862-8AA6-75D9AFA9272D}" type="pres">
      <dgm:prSet presAssocID="{0961BC50-EF25-45E7-8C14-8FFB68FB95B4}" presName="thinLine2b" presStyleLbl="callout" presStyleIdx="2" presStyleCnt="3"/>
      <dgm:spPr/>
    </dgm:pt>
    <dgm:pt modelId="{D43028DC-DFAE-4CF7-A544-26BB80C0D501}" type="pres">
      <dgm:prSet presAssocID="{0961BC50-EF25-45E7-8C14-8FFB68FB95B4}" presName="vertSpace2b" presStyleCnt="0"/>
      <dgm:spPr/>
    </dgm:pt>
  </dgm:ptLst>
  <dgm:cxnLst>
    <dgm:cxn modelId="{B04F86F2-6954-4F3A-85FF-F0D816D296ED}" srcId="{5ACD97E3-6F13-4840-8C04-901393BFC325}" destId="{F1C8FB76-1EB5-4D21-AF4B-918D11932ECA}" srcOrd="0" destOrd="0" parTransId="{24BD3849-81F8-4DC0-89AF-00D7BBF934B4}" sibTransId="{45FF37C7-FDC6-4508-BC42-BE5B5FBCD749}"/>
    <dgm:cxn modelId="{45F7EAD1-13BF-4D1A-856D-2A8910880BDF}" srcId="{F1C8FB76-1EB5-4D21-AF4B-918D11932ECA}" destId="{D95170EB-F24E-4B47-955F-43FAF98FFA01}" srcOrd="1" destOrd="0" parTransId="{C291DE32-729D-4328-A0E2-B5553016F0DA}" sibTransId="{5EBDC750-3A81-4188-8CCE-0E6FA6A49CAA}"/>
    <dgm:cxn modelId="{6CA5AEBB-7CA8-439F-B80D-E84720FD4E96}" srcId="{F1C8FB76-1EB5-4D21-AF4B-918D11932ECA}" destId="{B92E4726-8C8C-4C8A-8A82-F623F56065D4}" srcOrd="0" destOrd="0" parTransId="{2D478DBA-D7A2-41B3-A99D-FBE7A73254DB}" sibTransId="{29722C82-861A-4A3D-8EBB-6514B0600756}"/>
    <dgm:cxn modelId="{738784C1-0365-43E1-81DD-4F805EC234DF}" type="presOf" srcId="{D95170EB-F24E-4B47-955F-43FAF98FFA01}" destId="{BF5CE4B2-687E-416C-8F36-398E723E4DA2}" srcOrd="0" destOrd="0" presId="urn:microsoft.com/office/officeart/2008/layout/LinedList"/>
    <dgm:cxn modelId="{A808AAD9-1622-4372-B2F8-36D62905344F}" type="presOf" srcId="{0961BC50-EF25-45E7-8C14-8FFB68FB95B4}" destId="{EE8F8516-D3AA-43AB-B2CD-3A9D84AB8978}" srcOrd="0" destOrd="0" presId="urn:microsoft.com/office/officeart/2008/layout/LinedList"/>
    <dgm:cxn modelId="{2B1B20C8-9D92-4889-B56D-7E6B47C802BD}" srcId="{F1C8FB76-1EB5-4D21-AF4B-918D11932ECA}" destId="{0961BC50-EF25-45E7-8C14-8FFB68FB95B4}" srcOrd="2" destOrd="0" parTransId="{207F5AC3-4C06-4670-B497-F8CC98471CC7}" sibTransId="{792D4FBE-7867-444B-9588-4E5A527273FE}"/>
    <dgm:cxn modelId="{2966EFD4-B8ED-449F-83EB-20FAF724E05A}" type="presOf" srcId="{F1C8FB76-1EB5-4D21-AF4B-918D11932ECA}" destId="{AD5C271C-4019-47F8-BEDC-0588B733A7CC}" srcOrd="0" destOrd="0" presId="urn:microsoft.com/office/officeart/2008/layout/LinedList"/>
    <dgm:cxn modelId="{1117DF8F-C886-44CD-953A-CF5CBBA9D378}" type="presOf" srcId="{B92E4726-8C8C-4C8A-8A82-F623F56065D4}" destId="{20B8A38F-79E1-4DBB-A569-975747BA4B29}" srcOrd="0" destOrd="0" presId="urn:microsoft.com/office/officeart/2008/layout/LinedList"/>
    <dgm:cxn modelId="{24BC72EC-2611-4804-83A0-00E0BB5B63B2}" type="presOf" srcId="{5ACD97E3-6F13-4840-8C04-901393BFC325}" destId="{8478FDD8-8CE0-4FAB-8972-0DF57EBB4E22}" srcOrd="0" destOrd="0" presId="urn:microsoft.com/office/officeart/2008/layout/LinedList"/>
    <dgm:cxn modelId="{8A312189-E57F-4AAF-85AD-8C012E7A934B}" type="presParOf" srcId="{8478FDD8-8CE0-4FAB-8972-0DF57EBB4E22}" destId="{F23ADE9C-A955-4C79-B769-CBC66FB47D17}" srcOrd="0" destOrd="0" presId="urn:microsoft.com/office/officeart/2008/layout/LinedList"/>
    <dgm:cxn modelId="{AB57824A-E95B-4F1E-AB89-91FCA2A6C028}" type="presParOf" srcId="{8478FDD8-8CE0-4FAB-8972-0DF57EBB4E22}" destId="{E5BFFE85-C0C0-47FE-9A8F-3129A63C1261}" srcOrd="1" destOrd="0" presId="urn:microsoft.com/office/officeart/2008/layout/LinedList"/>
    <dgm:cxn modelId="{EF331A60-ADE7-4A1C-A124-DF866C194B5A}" type="presParOf" srcId="{E5BFFE85-C0C0-47FE-9A8F-3129A63C1261}" destId="{AD5C271C-4019-47F8-BEDC-0588B733A7CC}" srcOrd="0" destOrd="0" presId="urn:microsoft.com/office/officeart/2008/layout/LinedList"/>
    <dgm:cxn modelId="{DF2507BF-2DAD-423E-85B7-64325BA847F3}" type="presParOf" srcId="{E5BFFE85-C0C0-47FE-9A8F-3129A63C1261}" destId="{9F5097DE-300F-49A6-AAA8-582B3ACCEDC0}" srcOrd="1" destOrd="0" presId="urn:microsoft.com/office/officeart/2008/layout/LinedList"/>
    <dgm:cxn modelId="{81685C9C-196E-415F-92C7-65F22BBFD3B7}" type="presParOf" srcId="{9F5097DE-300F-49A6-AAA8-582B3ACCEDC0}" destId="{5904A115-1823-49D0-B202-6E5397FBD555}" srcOrd="0" destOrd="0" presId="urn:microsoft.com/office/officeart/2008/layout/LinedList"/>
    <dgm:cxn modelId="{24D547D4-BF23-48F3-994A-A3971560A65D}" type="presParOf" srcId="{9F5097DE-300F-49A6-AAA8-582B3ACCEDC0}" destId="{95635FDC-E3E9-439D-AD74-7BF280777A81}" srcOrd="1" destOrd="0" presId="urn:microsoft.com/office/officeart/2008/layout/LinedList"/>
    <dgm:cxn modelId="{175D04EE-ED5A-4D24-A6C1-12C79B67F434}" type="presParOf" srcId="{95635FDC-E3E9-439D-AD74-7BF280777A81}" destId="{B3D19819-25C1-4B47-9B61-6FB66B5E1A37}" srcOrd="0" destOrd="0" presId="urn:microsoft.com/office/officeart/2008/layout/LinedList"/>
    <dgm:cxn modelId="{6D828870-5AA1-440E-BDBA-3AC17E03A3E2}" type="presParOf" srcId="{95635FDC-E3E9-439D-AD74-7BF280777A81}" destId="{20B8A38F-79E1-4DBB-A569-975747BA4B29}" srcOrd="1" destOrd="0" presId="urn:microsoft.com/office/officeart/2008/layout/LinedList"/>
    <dgm:cxn modelId="{E79958A2-0392-424E-B485-E9BB9353A561}" type="presParOf" srcId="{95635FDC-E3E9-439D-AD74-7BF280777A81}" destId="{333732D1-C459-4629-AE0A-EA83217E1D53}" srcOrd="2" destOrd="0" presId="urn:microsoft.com/office/officeart/2008/layout/LinedList"/>
    <dgm:cxn modelId="{0015158F-0E2D-4C57-BA7E-5D1DDE254CCC}" type="presParOf" srcId="{9F5097DE-300F-49A6-AAA8-582B3ACCEDC0}" destId="{BDF2BC0B-0827-471D-B55B-88472BF7507C}" srcOrd="2" destOrd="0" presId="urn:microsoft.com/office/officeart/2008/layout/LinedList"/>
    <dgm:cxn modelId="{C0B9F954-33C6-42BA-8E8D-AB176AA990AC}" type="presParOf" srcId="{9F5097DE-300F-49A6-AAA8-582B3ACCEDC0}" destId="{D8C847BD-5901-4DB2-8062-7B8FD8666B76}" srcOrd="3" destOrd="0" presId="urn:microsoft.com/office/officeart/2008/layout/LinedList"/>
    <dgm:cxn modelId="{2A20F0FB-67C3-4770-83D0-AE535374D8D4}" type="presParOf" srcId="{9F5097DE-300F-49A6-AAA8-582B3ACCEDC0}" destId="{2AE44A36-EE92-410A-BC00-C5DDE01ADE5F}" srcOrd="4" destOrd="0" presId="urn:microsoft.com/office/officeart/2008/layout/LinedList"/>
    <dgm:cxn modelId="{D296129E-C8F4-4B51-9654-58B251548C41}" type="presParOf" srcId="{2AE44A36-EE92-410A-BC00-C5DDE01ADE5F}" destId="{44A483AC-DD79-4ACE-A291-F5DA488E6F0E}" srcOrd="0" destOrd="0" presId="urn:microsoft.com/office/officeart/2008/layout/LinedList"/>
    <dgm:cxn modelId="{BD3EFAB3-3B78-4330-B692-58369D290B57}" type="presParOf" srcId="{2AE44A36-EE92-410A-BC00-C5DDE01ADE5F}" destId="{BF5CE4B2-687E-416C-8F36-398E723E4DA2}" srcOrd="1" destOrd="0" presId="urn:microsoft.com/office/officeart/2008/layout/LinedList"/>
    <dgm:cxn modelId="{580C7C90-3A64-41B5-A56C-9F314F2EEAA0}" type="presParOf" srcId="{2AE44A36-EE92-410A-BC00-C5DDE01ADE5F}" destId="{9F2D3012-75A5-413D-92E5-F26EC3F4513D}" srcOrd="2" destOrd="0" presId="urn:microsoft.com/office/officeart/2008/layout/LinedList"/>
    <dgm:cxn modelId="{CDA6F598-A7FB-481D-8134-3565A6440FB2}" type="presParOf" srcId="{9F5097DE-300F-49A6-AAA8-582B3ACCEDC0}" destId="{3ED96204-0E38-4559-88C2-7C4F0C57CC2F}" srcOrd="5" destOrd="0" presId="urn:microsoft.com/office/officeart/2008/layout/LinedList"/>
    <dgm:cxn modelId="{9A376E3D-A22E-4196-9878-10E1F59C3324}" type="presParOf" srcId="{9F5097DE-300F-49A6-AAA8-582B3ACCEDC0}" destId="{715EC93A-87B3-4E9F-916E-90E3A296C7F3}" srcOrd="6" destOrd="0" presId="urn:microsoft.com/office/officeart/2008/layout/LinedList"/>
    <dgm:cxn modelId="{00C35CC3-0B37-4EDE-9C9D-D60E4029391C}" type="presParOf" srcId="{9F5097DE-300F-49A6-AAA8-582B3ACCEDC0}" destId="{9FEAC66F-72D6-4808-AEC4-31313EBE92CF}" srcOrd="7" destOrd="0" presId="urn:microsoft.com/office/officeart/2008/layout/LinedList"/>
    <dgm:cxn modelId="{C6F58C3A-79E4-4A69-AB12-B94BD1182588}" type="presParOf" srcId="{9FEAC66F-72D6-4808-AEC4-31313EBE92CF}" destId="{2CABD5AB-9BC5-49CF-A98B-2D40AC86518B}" srcOrd="0" destOrd="0" presId="urn:microsoft.com/office/officeart/2008/layout/LinedList"/>
    <dgm:cxn modelId="{BB6623E6-F7A1-4542-97F1-226E95E698FC}" type="presParOf" srcId="{9FEAC66F-72D6-4808-AEC4-31313EBE92CF}" destId="{EE8F8516-D3AA-43AB-B2CD-3A9D84AB8978}" srcOrd="1" destOrd="0" presId="urn:microsoft.com/office/officeart/2008/layout/LinedList"/>
    <dgm:cxn modelId="{23E1B66F-4B70-4F09-81A4-6A4F49976FD7}" type="presParOf" srcId="{9FEAC66F-72D6-4808-AEC4-31313EBE92CF}" destId="{5EAA6D35-EC52-4578-8E1A-84D929D228C6}" srcOrd="2" destOrd="0" presId="urn:microsoft.com/office/officeart/2008/layout/LinedList"/>
    <dgm:cxn modelId="{874CA1EA-ECD0-4853-B27C-617B6FB46537}" type="presParOf" srcId="{9F5097DE-300F-49A6-AAA8-582B3ACCEDC0}" destId="{D3F852FD-38CA-4862-8AA6-75D9AFA9272D}" srcOrd="8" destOrd="0" presId="urn:microsoft.com/office/officeart/2008/layout/LinedList"/>
    <dgm:cxn modelId="{4B18D50E-346F-4FDE-B7E9-1DD3A7F445D5}" type="presParOf" srcId="{9F5097DE-300F-49A6-AAA8-582B3ACCEDC0}" destId="{D43028DC-DFAE-4CF7-A544-26BB80C0D50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ACD97E3-6F13-4840-8C04-901393BFC3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C8FB76-1EB5-4D21-AF4B-918D11932ECA}">
      <dgm:prSet phldrT="[ข้อความ]" phldr="1"/>
      <dgm:spPr/>
      <dgm:t>
        <a:bodyPr/>
        <a:lstStyle/>
        <a:p>
          <a:endParaRPr lang="th-TH"/>
        </a:p>
      </dgm:t>
    </dgm:pt>
    <dgm:pt modelId="{24BD3849-81F8-4DC0-89AF-00D7BBF934B4}" type="parTrans" cxnId="{B04F86F2-6954-4F3A-85FF-F0D816D296ED}">
      <dgm:prSet/>
      <dgm:spPr/>
      <dgm:t>
        <a:bodyPr/>
        <a:lstStyle/>
        <a:p>
          <a:endParaRPr lang="th-TH"/>
        </a:p>
      </dgm:t>
    </dgm:pt>
    <dgm:pt modelId="{45FF37C7-FDC6-4508-BC42-BE5B5FBCD749}" type="sibTrans" cxnId="{B04F86F2-6954-4F3A-85FF-F0D816D296ED}">
      <dgm:prSet/>
      <dgm:spPr/>
      <dgm:t>
        <a:bodyPr/>
        <a:lstStyle/>
        <a:p>
          <a:endParaRPr lang="th-TH"/>
        </a:p>
      </dgm:t>
    </dgm:pt>
    <dgm:pt modelId="{B92E4726-8C8C-4C8A-8A82-F623F56065D4}">
      <dgm:prSet phldrT="[ข้อความ]"/>
      <dgm:spPr/>
      <dgm:t>
        <a:bodyPr/>
        <a:lstStyle/>
        <a:p>
          <a:r>
            <a:rPr lang="th-TH" dirty="0" smtClean="0"/>
            <a:t>ปรับเปลี่ยนการ</a:t>
          </a:r>
          <a:r>
            <a:rPr lang="th-TH" dirty="0" smtClean="0"/>
            <a:t>ผลิต ขยายผลสู่เพื่อน</a:t>
          </a:r>
          <a:r>
            <a:rPr lang="th-TH" smtClean="0"/>
            <a:t>พี่น้อง</a:t>
          </a:r>
          <a:endParaRPr lang="th-TH" dirty="0"/>
        </a:p>
      </dgm:t>
    </dgm:pt>
    <dgm:pt modelId="{2D478DBA-D7A2-41B3-A99D-FBE7A73254DB}" type="parTrans" cxnId="{6CA5AEBB-7CA8-439F-B80D-E84720FD4E96}">
      <dgm:prSet/>
      <dgm:spPr/>
      <dgm:t>
        <a:bodyPr/>
        <a:lstStyle/>
        <a:p>
          <a:endParaRPr lang="th-TH"/>
        </a:p>
      </dgm:t>
    </dgm:pt>
    <dgm:pt modelId="{29722C82-861A-4A3D-8EBB-6514B0600756}" type="sibTrans" cxnId="{6CA5AEBB-7CA8-439F-B80D-E84720FD4E96}">
      <dgm:prSet/>
      <dgm:spPr/>
      <dgm:t>
        <a:bodyPr/>
        <a:lstStyle/>
        <a:p>
          <a:endParaRPr lang="th-TH"/>
        </a:p>
      </dgm:t>
    </dgm:pt>
    <dgm:pt modelId="{D95170EB-F24E-4B47-955F-43FAF98FFA01}">
      <dgm:prSet phldrT="[ข้อความ]"/>
      <dgm:spPr/>
      <dgm:t>
        <a:bodyPr/>
        <a:lstStyle/>
        <a:p>
          <a:r>
            <a:rPr lang="th-TH" dirty="0" smtClean="0"/>
            <a:t>รวมกลุ่มในระดับหมู่บ้าน และขยายสู่เครือข่าย </a:t>
          </a:r>
          <a:endParaRPr lang="th-TH" dirty="0"/>
        </a:p>
      </dgm:t>
    </dgm:pt>
    <dgm:pt modelId="{C291DE32-729D-4328-A0E2-B5553016F0DA}" type="parTrans" cxnId="{45F7EAD1-13BF-4D1A-856D-2A8910880BDF}">
      <dgm:prSet/>
      <dgm:spPr/>
      <dgm:t>
        <a:bodyPr/>
        <a:lstStyle/>
        <a:p>
          <a:endParaRPr lang="th-TH"/>
        </a:p>
      </dgm:t>
    </dgm:pt>
    <dgm:pt modelId="{5EBDC750-3A81-4188-8CCE-0E6FA6A49CAA}" type="sibTrans" cxnId="{45F7EAD1-13BF-4D1A-856D-2A8910880BDF}">
      <dgm:prSet/>
      <dgm:spPr/>
      <dgm:t>
        <a:bodyPr/>
        <a:lstStyle/>
        <a:p>
          <a:endParaRPr lang="th-TH"/>
        </a:p>
      </dgm:t>
    </dgm:pt>
    <dgm:pt modelId="{0961BC50-EF25-45E7-8C14-8FFB68FB95B4}">
      <dgm:prSet phldrT="[ข้อความ]"/>
      <dgm:spPr/>
      <dgm:t>
        <a:bodyPr/>
        <a:lstStyle/>
        <a:p>
          <a:r>
            <a:rPr lang="th-TH" dirty="0" smtClean="0"/>
            <a:t>ออก</a:t>
          </a:r>
          <a:r>
            <a:rPr lang="th-TH" dirty="0" smtClean="0"/>
            <a:t>กฎหมายควบคุม </a:t>
          </a:r>
          <a:endParaRPr lang="th-TH" dirty="0"/>
        </a:p>
      </dgm:t>
    </dgm:pt>
    <dgm:pt modelId="{207F5AC3-4C06-4670-B497-F8CC98471CC7}" type="parTrans" cxnId="{2B1B20C8-9D92-4889-B56D-7E6B47C802BD}">
      <dgm:prSet/>
      <dgm:spPr/>
      <dgm:t>
        <a:bodyPr/>
        <a:lstStyle/>
        <a:p>
          <a:endParaRPr lang="th-TH"/>
        </a:p>
      </dgm:t>
    </dgm:pt>
    <dgm:pt modelId="{792D4FBE-7867-444B-9588-4E5A527273FE}" type="sibTrans" cxnId="{2B1B20C8-9D92-4889-B56D-7E6B47C802BD}">
      <dgm:prSet/>
      <dgm:spPr/>
      <dgm:t>
        <a:bodyPr/>
        <a:lstStyle/>
        <a:p>
          <a:endParaRPr lang="th-TH"/>
        </a:p>
      </dgm:t>
    </dgm:pt>
    <dgm:pt modelId="{8478FDD8-8CE0-4FAB-8972-0DF57EBB4E22}" type="pres">
      <dgm:prSet presAssocID="{5ACD97E3-6F13-4840-8C04-901393BFC3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F23ADE9C-A955-4C79-B769-CBC66FB47D17}" type="pres">
      <dgm:prSet presAssocID="{F1C8FB76-1EB5-4D21-AF4B-918D11932ECA}" presName="thickLine" presStyleLbl="alignNode1" presStyleIdx="0" presStyleCnt="1"/>
      <dgm:spPr/>
    </dgm:pt>
    <dgm:pt modelId="{E5BFFE85-C0C0-47FE-9A8F-3129A63C1261}" type="pres">
      <dgm:prSet presAssocID="{F1C8FB76-1EB5-4D21-AF4B-918D11932ECA}" presName="horz1" presStyleCnt="0"/>
      <dgm:spPr/>
    </dgm:pt>
    <dgm:pt modelId="{AD5C271C-4019-47F8-BEDC-0588B733A7CC}" type="pres">
      <dgm:prSet presAssocID="{F1C8FB76-1EB5-4D21-AF4B-918D11932ECA}" presName="tx1" presStyleLbl="revTx" presStyleIdx="0" presStyleCnt="4"/>
      <dgm:spPr/>
      <dgm:t>
        <a:bodyPr/>
        <a:lstStyle/>
        <a:p>
          <a:endParaRPr lang="th-TH"/>
        </a:p>
      </dgm:t>
    </dgm:pt>
    <dgm:pt modelId="{9F5097DE-300F-49A6-AAA8-582B3ACCEDC0}" type="pres">
      <dgm:prSet presAssocID="{F1C8FB76-1EB5-4D21-AF4B-918D11932ECA}" presName="vert1" presStyleCnt="0"/>
      <dgm:spPr/>
    </dgm:pt>
    <dgm:pt modelId="{5904A115-1823-49D0-B202-6E5397FBD555}" type="pres">
      <dgm:prSet presAssocID="{B92E4726-8C8C-4C8A-8A82-F623F56065D4}" presName="vertSpace2a" presStyleCnt="0"/>
      <dgm:spPr/>
    </dgm:pt>
    <dgm:pt modelId="{95635FDC-E3E9-439D-AD74-7BF280777A81}" type="pres">
      <dgm:prSet presAssocID="{B92E4726-8C8C-4C8A-8A82-F623F56065D4}" presName="horz2" presStyleCnt="0"/>
      <dgm:spPr/>
    </dgm:pt>
    <dgm:pt modelId="{B3D19819-25C1-4B47-9B61-6FB66B5E1A37}" type="pres">
      <dgm:prSet presAssocID="{B92E4726-8C8C-4C8A-8A82-F623F56065D4}" presName="horzSpace2" presStyleCnt="0"/>
      <dgm:spPr/>
    </dgm:pt>
    <dgm:pt modelId="{20B8A38F-79E1-4DBB-A569-975747BA4B29}" type="pres">
      <dgm:prSet presAssocID="{B92E4726-8C8C-4C8A-8A82-F623F56065D4}" presName="tx2" presStyleLbl="revTx" presStyleIdx="1" presStyleCnt="4"/>
      <dgm:spPr/>
      <dgm:t>
        <a:bodyPr/>
        <a:lstStyle/>
        <a:p>
          <a:endParaRPr lang="th-TH"/>
        </a:p>
      </dgm:t>
    </dgm:pt>
    <dgm:pt modelId="{333732D1-C459-4629-AE0A-EA83217E1D53}" type="pres">
      <dgm:prSet presAssocID="{B92E4726-8C8C-4C8A-8A82-F623F56065D4}" presName="vert2" presStyleCnt="0"/>
      <dgm:spPr/>
    </dgm:pt>
    <dgm:pt modelId="{BDF2BC0B-0827-471D-B55B-88472BF7507C}" type="pres">
      <dgm:prSet presAssocID="{B92E4726-8C8C-4C8A-8A82-F623F56065D4}" presName="thinLine2b" presStyleLbl="callout" presStyleIdx="0" presStyleCnt="3"/>
      <dgm:spPr/>
    </dgm:pt>
    <dgm:pt modelId="{D8C847BD-5901-4DB2-8062-7B8FD8666B76}" type="pres">
      <dgm:prSet presAssocID="{B92E4726-8C8C-4C8A-8A82-F623F56065D4}" presName="vertSpace2b" presStyleCnt="0"/>
      <dgm:spPr/>
    </dgm:pt>
    <dgm:pt modelId="{2AE44A36-EE92-410A-BC00-C5DDE01ADE5F}" type="pres">
      <dgm:prSet presAssocID="{D95170EB-F24E-4B47-955F-43FAF98FFA01}" presName="horz2" presStyleCnt="0"/>
      <dgm:spPr/>
    </dgm:pt>
    <dgm:pt modelId="{44A483AC-DD79-4ACE-A291-F5DA488E6F0E}" type="pres">
      <dgm:prSet presAssocID="{D95170EB-F24E-4B47-955F-43FAF98FFA01}" presName="horzSpace2" presStyleCnt="0"/>
      <dgm:spPr/>
    </dgm:pt>
    <dgm:pt modelId="{BF5CE4B2-687E-416C-8F36-398E723E4DA2}" type="pres">
      <dgm:prSet presAssocID="{D95170EB-F24E-4B47-955F-43FAF98FFA01}" presName="tx2" presStyleLbl="revTx" presStyleIdx="2" presStyleCnt="4"/>
      <dgm:spPr/>
      <dgm:t>
        <a:bodyPr/>
        <a:lstStyle/>
        <a:p>
          <a:endParaRPr lang="th-TH"/>
        </a:p>
      </dgm:t>
    </dgm:pt>
    <dgm:pt modelId="{9F2D3012-75A5-413D-92E5-F26EC3F4513D}" type="pres">
      <dgm:prSet presAssocID="{D95170EB-F24E-4B47-955F-43FAF98FFA01}" presName="vert2" presStyleCnt="0"/>
      <dgm:spPr/>
    </dgm:pt>
    <dgm:pt modelId="{3ED96204-0E38-4559-88C2-7C4F0C57CC2F}" type="pres">
      <dgm:prSet presAssocID="{D95170EB-F24E-4B47-955F-43FAF98FFA01}" presName="thinLine2b" presStyleLbl="callout" presStyleIdx="1" presStyleCnt="3"/>
      <dgm:spPr/>
    </dgm:pt>
    <dgm:pt modelId="{715EC93A-87B3-4E9F-916E-90E3A296C7F3}" type="pres">
      <dgm:prSet presAssocID="{D95170EB-F24E-4B47-955F-43FAF98FFA01}" presName="vertSpace2b" presStyleCnt="0"/>
      <dgm:spPr/>
    </dgm:pt>
    <dgm:pt modelId="{9FEAC66F-72D6-4808-AEC4-31313EBE92CF}" type="pres">
      <dgm:prSet presAssocID="{0961BC50-EF25-45E7-8C14-8FFB68FB95B4}" presName="horz2" presStyleCnt="0"/>
      <dgm:spPr/>
    </dgm:pt>
    <dgm:pt modelId="{2CABD5AB-9BC5-49CF-A98B-2D40AC86518B}" type="pres">
      <dgm:prSet presAssocID="{0961BC50-EF25-45E7-8C14-8FFB68FB95B4}" presName="horzSpace2" presStyleCnt="0"/>
      <dgm:spPr/>
    </dgm:pt>
    <dgm:pt modelId="{EE8F8516-D3AA-43AB-B2CD-3A9D84AB8978}" type="pres">
      <dgm:prSet presAssocID="{0961BC50-EF25-45E7-8C14-8FFB68FB95B4}" presName="tx2" presStyleLbl="revTx" presStyleIdx="3" presStyleCnt="4"/>
      <dgm:spPr/>
      <dgm:t>
        <a:bodyPr/>
        <a:lstStyle/>
        <a:p>
          <a:endParaRPr lang="th-TH"/>
        </a:p>
      </dgm:t>
    </dgm:pt>
    <dgm:pt modelId="{5EAA6D35-EC52-4578-8E1A-84D929D228C6}" type="pres">
      <dgm:prSet presAssocID="{0961BC50-EF25-45E7-8C14-8FFB68FB95B4}" presName="vert2" presStyleCnt="0"/>
      <dgm:spPr/>
    </dgm:pt>
    <dgm:pt modelId="{D3F852FD-38CA-4862-8AA6-75D9AFA9272D}" type="pres">
      <dgm:prSet presAssocID="{0961BC50-EF25-45E7-8C14-8FFB68FB95B4}" presName="thinLine2b" presStyleLbl="callout" presStyleIdx="2" presStyleCnt="3"/>
      <dgm:spPr/>
    </dgm:pt>
    <dgm:pt modelId="{D43028DC-DFAE-4CF7-A544-26BB80C0D501}" type="pres">
      <dgm:prSet presAssocID="{0961BC50-EF25-45E7-8C14-8FFB68FB95B4}" presName="vertSpace2b" presStyleCnt="0"/>
      <dgm:spPr/>
    </dgm:pt>
  </dgm:ptLst>
  <dgm:cxnLst>
    <dgm:cxn modelId="{DAF5261D-4BC7-4602-9BC5-3CCF09869B88}" type="presOf" srcId="{B92E4726-8C8C-4C8A-8A82-F623F56065D4}" destId="{20B8A38F-79E1-4DBB-A569-975747BA4B29}" srcOrd="0" destOrd="0" presId="urn:microsoft.com/office/officeart/2008/layout/LinedList"/>
    <dgm:cxn modelId="{2B1B20C8-9D92-4889-B56D-7E6B47C802BD}" srcId="{F1C8FB76-1EB5-4D21-AF4B-918D11932ECA}" destId="{0961BC50-EF25-45E7-8C14-8FFB68FB95B4}" srcOrd="2" destOrd="0" parTransId="{207F5AC3-4C06-4670-B497-F8CC98471CC7}" sibTransId="{792D4FBE-7867-444B-9588-4E5A527273FE}"/>
    <dgm:cxn modelId="{45F7EAD1-13BF-4D1A-856D-2A8910880BDF}" srcId="{F1C8FB76-1EB5-4D21-AF4B-918D11932ECA}" destId="{D95170EB-F24E-4B47-955F-43FAF98FFA01}" srcOrd="1" destOrd="0" parTransId="{C291DE32-729D-4328-A0E2-B5553016F0DA}" sibTransId="{5EBDC750-3A81-4188-8CCE-0E6FA6A49CAA}"/>
    <dgm:cxn modelId="{6CA5AEBB-7CA8-439F-B80D-E84720FD4E96}" srcId="{F1C8FB76-1EB5-4D21-AF4B-918D11932ECA}" destId="{B92E4726-8C8C-4C8A-8A82-F623F56065D4}" srcOrd="0" destOrd="0" parTransId="{2D478DBA-D7A2-41B3-A99D-FBE7A73254DB}" sibTransId="{29722C82-861A-4A3D-8EBB-6514B0600756}"/>
    <dgm:cxn modelId="{119B3483-7706-483D-B12F-32DC26C6888F}" type="presOf" srcId="{D95170EB-F24E-4B47-955F-43FAF98FFA01}" destId="{BF5CE4B2-687E-416C-8F36-398E723E4DA2}" srcOrd="0" destOrd="0" presId="urn:microsoft.com/office/officeart/2008/layout/LinedList"/>
    <dgm:cxn modelId="{B04F86F2-6954-4F3A-85FF-F0D816D296ED}" srcId="{5ACD97E3-6F13-4840-8C04-901393BFC325}" destId="{F1C8FB76-1EB5-4D21-AF4B-918D11932ECA}" srcOrd="0" destOrd="0" parTransId="{24BD3849-81F8-4DC0-89AF-00D7BBF934B4}" sibTransId="{45FF37C7-FDC6-4508-BC42-BE5B5FBCD749}"/>
    <dgm:cxn modelId="{0F2E8D24-B49E-44E0-8A4C-8A041DB2620F}" type="presOf" srcId="{F1C8FB76-1EB5-4D21-AF4B-918D11932ECA}" destId="{AD5C271C-4019-47F8-BEDC-0588B733A7CC}" srcOrd="0" destOrd="0" presId="urn:microsoft.com/office/officeart/2008/layout/LinedList"/>
    <dgm:cxn modelId="{7405B4E0-6A18-4CC9-9B82-CC1295687739}" type="presOf" srcId="{5ACD97E3-6F13-4840-8C04-901393BFC325}" destId="{8478FDD8-8CE0-4FAB-8972-0DF57EBB4E22}" srcOrd="0" destOrd="0" presId="urn:microsoft.com/office/officeart/2008/layout/LinedList"/>
    <dgm:cxn modelId="{335E259C-EC46-4FF2-8BDB-A56336C24C7D}" type="presOf" srcId="{0961BC50-EF25-45E7-8C14-8FFB68FB95B4}" destId="{EE8F8516-D3AA-43AB-B2CD-3A9D84AB8978}" srcOrd="0" destOrd="0" presId="urn:microsoft.com/office/officeart/2008/layout/LinedList"/>
    <dgm:cxn modelId="{AEAD9A78-BB6B-47A7-9598-D49368A5DD6D}" type="presParOf" srcId="{8478FDD8-8CE0-4FAB-8972-0DF57EBB4E22}" destId="{F23ADE9C-A955-4C79-B769-CBC66FB47D17}" srcOrd="0" destOrd="0" presId="urn:microsoft.com/office/officeart/2008/layout/LinedList"/>
    <dgm:cxn modelId="{7EE54F06-0ACD-4AD8-BBB4-DCF14D23077B}" type="presParOf" srcId="{8478FDD8-8CE0-4FAB-8972-0DF57EBB4E22}" destId="{E5BFFE85-C0C0-47FE-9A8F-3129A63C1261}" srcOrd="1" destOrd="0" presId="urn:microsoft.com/office/officeart/2008/layout/LinedList"/>
    <dgm:cxn modelId="{72BB130C-A1B0-40EE-988B-24C36AF4A426}" type="presParOf" srcId="{E5BFFE85-C0C0-47FE-9A8F-3129A63C1261}" destId="{AD5C271C-4019-47F8-BEDC-0588B733A7CC}" srcOrd="0" destOrd="0" presId="urn:microsoft.com/office/officeart/2008/layout/LinedList"/>
    <dgm:cxn modelId="{3E01110E-0F0D-4269-87DD-0FD227C71239}" type="presParOf" srcId="{E5BFFE85-C0C0-47FE-9A8F-3129A63C1261}" destId="{9F5097DE-300F-49A6-AAA8-582B3ACCEDC0}" srcOrd="1" destOrd="0" presId="urn:microsoft.com/office/officeart/2008/layout/LinedList"/>
    <dgm:cxn modelId="{D3271283-2966-4EDD-9062-6F6582F64037}" type="presParOf" srcId="{9F5097DE-300F-49A6-AAA8-582B3ACCEDC0}" destId="{5904A115-1823-49D0-B202-6E5397FBD555}" srcOrd="0" destOrd="0" presId="urn:microsoft.com/office/officeart/2008/layout/LinedList"/>
    <dgm:cxn modelId="{2D280F33-EB64-4C51-9B36-7D14EEF2C9A1}" type="presParOf" srcId="{9F5097DE-300F-49A6-AAA8-582B3ACCEDC0}" destId="{95635FDC-E3E9-439D-AD74-7BF280777A81}" srcOrd="1" destOrd="0" presId="urn:microsoft.com/office/officeart/2008/layout/LinedList"/>
    <dgm:cxn modelId="{0CE2AC19-CFB9-4657-A91D-08092F3B412C}" type="presParOf" srcId="{95635FDC-E3E9-439D-AD74-7BF280777A81}" destId="{B3D19819-25C1-4B47-9B61-6FB66B5E1A37}" srcOrd="0" destOrd="0" presId="urn:microsoft.com/office/officeart/2008/layout/LinedList"/>
    <dgm:cxn modelId="{33937535-2F69-4D40-8C06-6C108462BD7F}" type="presParOf" srcId="{95635FDC-E3E9-439D-AD74-7BF280777A81}" destId="{20B8A38F-79E1-4DBB-A569-975747BA4B29}" srcOrd="1" destOrd="0" presId="urn:microsoft.com/office/officeart/2008/layout/LinedList"/>
    <dgm:cxn modelId="{CAAD3695-98D7-4A9E-A669-CCE5A81DE130}" type="presParOf" srcId="{95635FDC-E3E9-439D-AD74-7BF280777A81}" destId="{333732D1-C459-4629-AE0A-EA83217E1D53}" srcOrd="2" destOrd="0" presId="urn:microsoft.com/office/officeart/2008/layout/LinedList"/>
    <dgm:cxn modelId="{DD528144-E8F2-40EF-BA5C-353E9910DBCA}" type="presParOf" srcId="{9F5097DE-300F-49A6-AAA8-582B3ACCEDC0}" destId="{BDF2BC0B-0827-471D-B55B-88472BF7507C}" srcOrd="2" destOrd="0" presId="urn:microsoft.com/office/officeart/2008/layout/LinedList"/>
    <dgm:cxn modelId="{A2BCB0B5-3185-4A23-84E1-C71CF575C138}" type="presParOf" srcId="{9F5097DE-300F-49A6-AAA8-582B3ACCEDC0}" destId="{D8C847BD-5901-4DB2-8062-7B8FD8666B76}" srcOrd="3" destOrd="0" presId="urn:microsoft.com/office/officeart/2008/layout/LinedList"/>
    <dgm:cxn modelId="{3FECDB12-871E-461D-9A15-5FCF59BD644F}" type="presParOf" srcId="{9F5097DE-300F-49A6-AAA8-582B3ACCEDC0}" destId="{2AE44A36-EE92-410A-BC00-C5DDE01ADE5F}" srcOrd="4" destOrd="0" presId="urn:microsoft.com/office/officeart/2008/layout/LinedList"/>
    <dgm:cxn modelId="{D00BFAF8-C28E-4D61-873D-6D13BBBA41C5}" type="presParOf" srcId="{2AE44A36-EE92-410A-BC00-C5DDE01ADE5F}" destId="{44A483AC-DD79-4ACE-A291-F5DA488E6F0E}" srcOrd="0" destOrd="0" presId="urn:microsoft.com/office/officeart/2008/layout/LinedList"/>
    <dgm:cxn modelId="{AB974F1E-6308-4499-AEF1-5C3C4C658B6B}" type="presParOf" srcId="{2AE44A36-EE92-410A-BC00-C5DDE01ADE5F}" destId="{BF5CE4B2-687E-416C-8F36-398E723E4DA2}" srcOrd="1" destOrd="0" presId="urn:microsoft.com/office/officeart/2008/layout/LinedList"/>
    <dgm:cxn modelId="{74330DD1-E378-429E-9797-1FDF2D219E55}" type="presParOf" srcId="{2AE44A36-EE92-410A-BC00-C5DDE01ADE5F}" destId="{9F2D3012-75A5-413D-92E5-F26EC3F4513D}" srcOrd="2" destOrd="0" presId="urn:microsoft.com/office/officeart/2008/layout/LinedList"/>
    <dgm:cxn modelId="{2BDEF5FC-5403-476C-85AE-4B19AD8D4F34}" type="presParOf" srcId="{9F5097DE-300F-49A6-AAA8-582B3ACCEDC0}" destId="{3ED96204-0E38-4559-88C2-7C4F0C57CC2F}" srcOrd="5" destOrd="0" presId="urn:microsoft.com/office/officeart/2008/layout/LinedList"/>
    <dgm:cxn modelId="{4D517156-A222-4C39-8969-DD7994A84C89}" type="presParOf" srcId="{9F5097DE-300F-49A6-AAA8-582B3ACCEDC0}" destId="{715EC93A-87B3-4E9F-916E-90E3A296C7F3}" srcOrd="6" destOrd="0" presId="urn:microsoft.com/office/officeart/2008/layout/LinedList"/>
    <dgm:cxn modelId="{0B4D6524-80A2-4B9B-A823-1F922B043710}" type="presParOf" srcId="{9F5097DE-300F-49A6-AAA8-582B3ACCEDC0}" destId="{9FEAC66F-72D6-4808-AEC4-31313EBE92CF}" srcOrd="7" destOrd="0" presId="urn:microsoft.com/office/officeart/2008/layout/LinedList"/>
    <dgm:cxn modelId="{274AE878-0FB3-4F2C-80CD-726BA161A321}" type="presParOf" srcId="{9FEAC66F-72D6-4808-AEC4-31313EBE92CF}" destId="{2CABD5AB-9BC5-49CF-A98B-2D40AC86518B}" srcOrd="0" destOrd="0" presId="urn:microsoft.com/office/officeart/2008/layout/LinedList"/>
    <dgm:cxn modelId="{8B893B44-7843-4D48-9CC1-9BC15C6DB17B}" type="presParOf" srcId="{9FEAC66F-72D6-4808-AEC4-31313EBE92CF}" destId="{EE8F8516-D3AA-43AB-B2CD-3A9D84AB8978}" srcOrd="1" destOrd="0" presId="urn:microsoft.com/office/officeart/2008/layout/LinedList"/>
    <dgm:cxn modelId="{60D0DB9B-5126-4E1E-A45A-645368582597}" type="presParOf" srcId="{9FEAC66F-72D6-4808-AEC4-31313EBE92CF}" destId="{5EAA6D35-EC52-4578-8E1A-84D929D228C6}" srcOrd="2" destOrd="0" presId="urn:microsoft.com/office/officeart/2008/layout/LinedList"/>
    <dgm:cxn modelId="{67DCFD89-019F-4AEC-8A2B-901899FB7334}" type="presParOf" srcId="{9F5097DE-300F-49A6-AAA8-582B3ACCEDC0}" destId="{D3F852FD-38CA-4862-8AA6-75D9AFA9272D}" srcOrd="8" destOrd="0" presId="urn:microsoft.com/office/officeart/2008/layout/LinedList"/>
    <dgm:cxn modelId="{3F4C9C5C-C25C-442C-9053-C77ABBEB3948}" type="presParOf" srcId="{9F5097DE-300F-49A6-AAA8-582B3ACCEDC0}" destId="{D43028DC-DFAE-4CF7-A544-26BB80C0D50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BE034-1348-46FE-937B-2BF13D08C4E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2702E76-3826-49BE-AE00-7396397AA39A}">
      <dgm:prSet phldrT="[ข้อความ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Biohub</a:t>
          </a:r>
          <a:r>
            <a:rPr lang="th-TH" dirty="0" smtClean="0">
              <a:solidFill>
                <a:srgbClr val="002060"/>
              </a:solidFill>
            </a:rPr>
            <a:t> และโรงงานน้ำตาลที่จะเกิดขึ้นที่บ้านไผ่</a:t>
          </a:r>
          <a:endParaRPr lang="th-TH" dirty="0">
            <a:solidFill>
              <a:srgbClr val="002060"/>
            </a:solidFill>
          </a:endParaRPr>
        </a:p>
      </dgm:t>
    </dgm:pt>
    <dgm:pt modelId="{EF09033D-CB43-4368-8294-8EFA0A8AD477}" type="parTrans" cxnId="{87401DB9-D7DF-4BF1-B281-A3139CA660AC}">
      <dgm:prSet/>
      <dgm:spPr/>
      <dgm:t>
        <a:bodyPr/>
        <a:lstStyle/>
        <a:p>
          <a:endParaRPr lang="th-TH"/>
        </a:p>
      </dgm:t>
    </dgm:pt>
    <dgm:pt modelId="{0145B1D4-D86B-4565-A29B-B667F1AD4207}" type="sibTrans" cxnId="{87401DB9-D7DF-4BF1-B281-A3139CA660AC}">
      <dgm:prSet/>
      <dgm:spPr/>
      <dgm:t>
        <a:bodyPr/>
        <a:lstStyle/>
        <a:p>
          <a:endParaRPr lang="th-TH"/>
        </a:p>
      </dgm:t>
    </dgm:pt>
    <dgm:pt modelId="{3D0ECDE2-C121-4D10-BF3A-88DEA938BDA9}">
      <dgm:prSet phldrT="[ข้อความ]"/>
      <dgm:spPr/>
      <dgm:t>
        <a:bodyPr/>
        <a:lstStyle/>
        <a:p>
          <a:r>
            <a:rPr lang="th-TH" dirty="0" smtClean="0">
              <a:solidFill>
                <a:srgbClr val="002060"/>
              </a:solidFill>
            </a:rPr>
            <a:t>เขตอุตสาหกรรมน้ำพอง ที่ยังมีโรงงานอุตสาหกรรมจำนวนมากที่ดำเนินงานอยู่</a:t>
          </a:r>
          <a:endParaRPr lang="th-TH" dirty="0">
            <a:solidFill>
              <a:srgbClr val="002060"/>
            </a:solidFill>
          </a:endParaRPr>
        </a:p>
      </dgm:t>
    </dgm:pt>
    <dgm:pt modelId="{986084A3-0B1C-431A-832F-F45957D08BCC}" type="parTrans" cxnId="{CCBE3FE8-9256-4210-A9FE-E2AB51B07CD9}">
      <dgm:prSet/>
      <dgm:spPr/>
      <dgm:t>
        <a:bodyPr/>
        <a:lstStyle/>
        <a:p>
          <a:endParaRPr lang="th-TH"/>
        </a:p>
      </dgm:t>
    </dgm:pt>
    <dgm:pt modelId="{7FFEFF89-5F02-4171-81FB-C40634D45B7A}" type="sibTrans" cxnId="{CCBE3FE8-9256-4210-A9FE-E2AB51B07CD9}">
      <dgm:prSet/>
      <dgm:spPr/>
      <dgm:t>
        <a:bodyPr/>
        <a:lstStyle/>
        <a:p>
          <a:endParaRPr lang="th-TH"/>
        </a:p>
      </dgm:t>
    </dgm:pt>
    <dgm:pt modelId="{06C38CF5-31E1-4CBE-B684-6A010AA6D8C0}">
      <dgm:prSet phldrT="[ข้อความ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th-TH" dirty="0" smtClean="0">
              <a:solidFill>
                <a:srgbClr val="002060"/>
              </a:solidFill>
            </a:rPr>
            <a:t>ศูนย์กลางคมนาคมขนส่งของอาเซียน </a:t>
          </a:r>
          <a:endParaRPr lang="th-TH" dirty="0">
            <a:solidFill>
              <a:srgbClr val="002060"/>
            </a:solidFill>
          </a:endParaRPr>
        </a:p>
      </dgm:t>
    </dgm:pt>
    <dgm:pt modelId="{DDADB753-8D83-4B34-873A-31E4E44024DD}" type="parTrans" cxnId="{AF83DB01-1FD9-4ACD-94E2-E7735209DDA7}">
      <dgm:prSet/>
      <dgm:spPr/>
      <dgm:t>
        <a:bodyPr/>
        <a:lstStyle/>
        <a:p>
          <a:endParaRPr lang="th-TH"/>
        </a:p>
      </dgm:t>
    </dgm:pt>
    <dgm:pt modelId="{282DA063-19A2-4014-9462-3FB8D2002AF7}" type="sibTrans" cxnId="{AF83DB01-1FD9-4ACD-94E2-E7735209DDA7}">
      <dgm:prSet/>
      <dgm:spPr/>
      <dgm:t>
        <a:bodyPr/>
        <a:lstStyle/>
        <a:p>
          <a:endParaRPr lang="th-TH"/>
        </a:p>
      </dgm:t>
    </dgm:pt>
    <dgm:pt modelId="{FFBAD5A7-EFAA-40AF-B085-68221134A7AA}" type="pres">
      <dgm:prSet presAssocID="{751BE034-1348-46FE-937B-2BF13D08C4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AAEF3D27-12E8-42E0-ABCC-203480785B0B}" type="pres">
      <dgm:prSet presAssocID="{751BE034-1348-46FE-937B-2BF13D08C4E0}" presName="Name1" presStyleCnt="0"/>
      <dgm:spPr/>
    </dgm:pt>
    <dgm:pt modelId="{AD3F7148-9E90-45CF-9E77-B39DD52E2F5F}" type="pres">
      <dgm:prSet presAssocID="{751BE034-1348-46FE-937B-2BF13D08C4E0}" presName="cycle" presStyleCnt="0"/>
      <dgm:spPr/>
    </dgm:pt>
    <dgm:pt modelId="{26B7B1BB-68DD-4472-976C-BF9490441F70}" type="pres">
      <dgm:prSet presAssocID="{751BE034-1348-46FE-937B-2BF13D08C4E0}" presName="srcNode" presStyleLbl="node1" presStyleIdx="0" presStyleCnt="3"/>
      <dgm:spPr/>
    </dgm:pt>
    <dgm:pt modelId="{53384255-2682-4F6A-B97B-6AA3BDFBAFAD}" type="pres">
      <dgm:prSet presAssocID="{751BE034-1348-46FE-937B-2BF13D08C4E0}" presName="conn" presStyleLbl="parChTrans1D2" presStyleIdx="0" presStyleCnt="1"/>
      <dgm:spPr/>
      <dgm:t>
        <a:bodyPr/>
        <a:lstStyle/>
        <a:p>
          <a:endParaRPr lang="th-TH"/>
        </a:p>
      </dgm:t>
    </dgm:pt>
    <dgm:pt modelId="{46A86D84-C036-4268-B8F0-8A7D067AEAF6}" type="pres">
      <dgm:prSet presAssocID="{751BE034-1348-46FE-937B-2BF13D08C4E0}" presName="extraNode" presStyleLbl="node1" presStyleIdx="0" presStyleCnt="3"/>
      <dgm:spPr/>
    </dgm:pt>
    <dgm:pt modelId="{C27A5A31-9B98-47A2-A17C-1C0D78CB1013}" type="pres">
      <dgm:prSet presAssocID="{751BE034-1348-46FE-937B-2BF13D08C4E0}" presName="dstNode" presStyleLbl="node1" presStyleIdx="0" presStyleCnt="3"/>
      <dgm:spPr/>
    </dgm:pt>
    <dgm:pt modelId="{A7B7F002-63FA-42C3-BFDE-BCE9CF2DF6B2}" type="pres">
      <dgm:prSet presAssocID="{B2702E76-3826-49BE-AE00-7396397AA39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724AC29-E67C-4E32-BAB2-06724E763A9C}" type="pres">
      <dgm:prSet presAssocID="{B2702E76-3826-49BE-AE00-7396397AA39A}" presName="accent_1" presStyleCnt="0"/>
      <dgm:spPr/>
    </dgm:pt>
    <dgm:pt modelId="{63E2DE68-7D35-4A9E-9CB6-D046D331DCE9}" type="pres">
      <dgm:prSet presAssocID="{B2702E76-3826-49BE-AE00-7396397AA39A}" presName="accentRepeatNode" presStyleLbl="solidFgAcc1" presStyleIdx="0" presStyleCnt="3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th-TH"/>
        </a:p>
      </dgm:t>
    </dgm:pt>
    <dgm:pt modelId="{468A3926-5822-48EC-A0D8-BECE2783DDC2}" type="pres">
      <dgm:prSet presAssocID="{3D0ECDE2-C121-4D10-BF3A-88DEA938BDA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D650BF1-4BDC-473A-970D-F8D981AC9555}" type="pres">
      <dgm:prSet presAssocID="{3D0ECDE2-C121-4D10-BF3A-88DEA938BDA9}" presName="accent_2" presStyleCnt="0"/>
      <dgm:spPr/>
    </dgm:pt>
    <dgm:pt modelId="{18357C6F-F913-4C17-B8F1-361FE39CC4ED}" type="pres">
      <dgm:prSet presAssocID="{3D0ECDE2-C121-4D10-BF3A-88DEA938BDA9}" presName="accentRepeatNode" presStyleLbl="solidFgAcc1" presStyleIdx="1" presStyleCnt="3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th-TH"/>
        </a:p>
      </dgm:t>
    </dgm:pt>
    <dgm:pt modelId="{BF6287D6-AF46-4667-9B1E-9726F8CE740A}" type="pres">
      <dgm:prSet presAssocID="{06C38CF5-31E1-4CBE-B684-6A010AA6D8C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E40D08-52F4-448B-AFC7-AE33877E4A06}" type="pres">
      <dgm:prSet presAssocID="{06C38CF5-31E1-4CBE-B684-6A010AA6D8C0}" presName="accent_3" presStyleCnt="0"/>
      <dgm:spPr/>
    </dgm:pt>
    <dgm:pt modelId="{B6205AE5-6D31-4688-81F3-119055AC4C1B}" type="pres">
      <dgm:prSet presAssocID="{06C38CF5-31E1-4CBE-B684-6A010AA6D8C0}" presName="accentRepeatNode" presStyleLbl="solidFgAcc1" presStyleIdx="2" presStyleCnt="3"/>
      <dgm:spPr>
        <a:solidFill>
          <a:srgbClr val="FFFF00"/>
        </a:solidFill>
      </dgm:spPr>
      <dgm:t>
        <a:bodyPr/>
        <a:lstStyle/>
        <a:p>
          <a:endParaRPr lang="th-TH"/>
        </a:p>
      </dgm:t>
    </dgm:pt>
  </dgm:ptLst>
  <dgm:cxnLst>
    <dgm:cxn modelId="{CCBE3FE8-9256-4210-A9FE-E2AB51B07CD9}" srcId="{751BE034-1348-46FE-937B-2BF13D08C4E0}" destId="{3D0ECDE2-C121-4D10-BF3A-88DEA938BDA9}" srcOrd="1" destOrd="0" parTransId="{986084A3-0B1C-431A-832F-F45957D08BCC}" sibTransId="{7FFEFF89-5F02-4171-81FB-C40634D45B7A}"/>
    <dgm:cxn modelId="{7A68CBD4-12CA-412C-AD4C-1639BBF93EDA}" type="presOf" srcId="{06C38CF5-31E1-4CBE-B684-6A010AA6D8C0}" destId="{BF6287D6-AF46-4667-9B1E-9726F8CE740A}" srcOrd="0" destOrd="0" presId="urn:microsoft.com/office/officeart/2008/layout/VerticalCurvedList"/>
    <dgm:cxn modelId="{AF83DB01-1FD9-4ACD-94E2-E7735209DDA7}" srcId="{751BE034-1348-46FE-937B-2BF13D08C4E0}" destId="{06C38CF5-31E1-4CBE-B684-6A010AA6D8C0}" srcOrd="2" destOrd="0" parTransId="{DDADB753-8D83-4B34-873A-31E4E44024DD}" sibTransId="{282DA063-19A2-4014-9462-3FB8D2002AF7}"/>
    <dgm:cxn modelId="{99BB5013-D428-4D9E-9B0D-BEEAAF3C3830}" type="presOf" srcId="{B2702E76-3826-49BE-AE00-7396397AA39A}" destId="{A7B7F002-63FA-42C3-BFDE-BCE9CF2DF6B2}" srcOrd="0" destOrd="0" presId="urn:microsoft.com/office/officeart/2008/layout/VerticalCurvedList"/>
    <dgm:cxn modelId="{06E9695A-C217-4C1D-ACA7-EE56094BBB37}" type="presOf" srcId="{0145B1D4-D86B-4565-A29B-B667F1AD4207}" destId="{53384255-2682-4F6A-B97B-6AA3BDFBAFAD}" srcOrd="0" destOrd="0" presId="urn:microsoft.com/office/officeart/2008/layout/VerticalCurvedList"/>
    <dgm:cxn modelId="{87401DB9-D7DF-4BF1-B281-A3139CA660AC}" srcId="{751BE034-1348-46FE-937B-2BF13D08C4E0}" destId="{B2702E76-3826-49BE-AE00-7396397AA39A}" srcOrd="0" destOrd="0" parTransId="{EF09033D-CB43-4368-8294-8EFA0A8AD477}" sibTransId="{0145B1D4-D86B-4565-A29B-B667F1AD4207}"/>
    <dgm:cxn modelId="{ED74FBA4-08DF-4794-98C9-0382951697EB}" type="presOf" srcId="{3D0ECDE2-C121-4D10-BF3A-88DEA938BDA9}" destId="{468A3926-5822-48EC-A0D8-BECE2783DDC2}" srcOrd="0" destOrd="0" presId="urn:microsoft.com/office/officeart/2008/layout/VerticalCurvedList"/>
    <dgm:cxn modelId="{5BC4F5D6-AAB6-4DFD-A3D0-AF6A2C9F3C21}" type="presOf" srcId="{751BE034-1348-46FE-937B-2BF13D08C4E0}" destId="{FFBAD5A7-EFAA-40AF-B085-68221134A7AA}" srcOrd="0" destOrd="0" presId="urn:microsoft.com/office/officeart/2008/layout/VerticalCurvedList"/>
    <dgm:cxn modelId="{70CF267A-208F-4290-B3B7-E60748ACEE93}" type="presParOf" srcId="{FFBAD5A7-EFAA-40AF-B085-68221134A7AA}" destId="{AAEF3D27-12E8-42E0-ABCC-203480785B0B}" srcOrd="0" destOrd="0" presId="urn:microsoft.com/office/officeart/2008/layout/VerticalCurvedList"/>
    <dgm:cxn modelId="{74481C15-02A7-482C-809C-87DDD1177321}" type="presParOf" srcId="{AAEF3D27-12E8-42E0-ABCC-203480785B0B}" destId="{AD3F7148-9E90-45CF-9E77-B39DD52E2F5F}" srcOrd="0" destOrd="0" presId="urn:microsoft.com/office/officeart/2008/layout/VerticalCurvedList"/>
    <dgm:cxn modelId="{F5216DA7-BD2A-4208-AA5C-1D531E965138}" type="presParOf" srcId="{AD3F7148-9E90-45CF-9E77-B39DD52E2F5F}" destId="{26B7B1BB-68DD-4472-976C-BF9490441F70}" srcOrd="0" destOrd="0" presId="urn:microsoft.com/office/officeart/2008/layout/VerticalCurvedList"/>
    <dgm:cxn modelId="{6B22DC9A-9273-49F1-AC84-62FE03F78CC9}" type="presParOf" srcId="{AD3F7148-9E90-45CF-9E77-B39DD52E2F5F}" destId="{53384255-2682-4F6A-B97B-6AA3BDFBAFAD}" srcOrd="1" destOrd="0" presId="urn:microsoft.com/office/officeart/2008/layout/VerticalCurvedList"/>
    <dgm:cxn modelId="{62A74711-EE9A-4B3C-846C-CC62276FC567}" type="presParOf" srcId="{AD3F7148-9E90-45CF-9E77-B39DD52E2F5F}" destId="{46A86D84-C036-4268-B8F0-8A7D067AEAF6}" srcOrd="2" destOrd="0" presId="urn:microsoft.com/office/officeart/2008/layout/VerticalCurvedList"/>
    <dgm:cxn modelId="{CA1945B5-1974-4BB0-892E-081A59CF8B0F}" type="presParOf" srcId="{AD3F7148-9E90-45CF-9E77-B39DD52E2F5F}" destId="{C27A5A31-9B98-47A2-A17C-1C0D78CB1013}" srcOrd="3" destOrd="0" presId="urn:microsoft.com/office/officeart/2008/layout/VerticalCurvedList"/>
    <dgm:cxn modelId="{BBF60246-53EE-40E9-8EE3-A719787843E7}" type="presParOf" srcId="{AAEF3D27-12E8-42E0-ABCC-203480785B0B}" destId="{A7B7F002-63FA-42C3-BFDE-BCE9CF2DF6B2}" srcOrd="1" destOrd="0" presId="urn:microsoft.com/office/officeart/2008/layout/VerticalCurvedList"/>
    <dgm:cxn modelId="{BE0B29CD-052C-40F5-9806-AA5F2A3765C7}" type="presParOf" srcId="{AAEF3D27-12E8-42E0-ABCC-203480785B0B}" destId="{6724AC29-E67C-4E32-BAB2-06724E763A9C}" srcOrd="2" destOrd="0" presId="urn:microsoft.com/office/officeart/2008/layout/VerticalCurvedList"/>
    <dgm:cxn modelId="{E51D9A23-455E-42C5-9108-8FF584CBAA57}" type="presParOf" srcId="{6724AC29-E67C-4E32-BAB2-06724E763A9C}" destId="{63E2DE68-7D35-4A9E-9CB6-D046D331DCE9}" srcOrd="0" destOrd="0" presId="urn:microsoft.com/office/officeart/2008/layout/VerticalCurvedList"/>
    <dgm:cxn modelId="{FB59A7F2-A252-423C-A083-33DFBFC5B756}" type="presParOf" srcId="{AAEF3D27-12E8-42E0-ABCC-203480785B0B}" destId="{468A3926-5822-48EC-A0D8-BECE2783DDC2}" srcOrd="3" destOrd="0" presId="urn:microsoft.com/office/officeart/2008/layout/VerticalCurvedList"/>
    <dgm:cxn modelId="{D00158B0-90E0-4531-B8B5-359E291071CC}" type="presParOf" srcId="{AAEF3D27-12E8-42E0-ABCC-203480785B0B}" destId="{2D650BF1-4BDC-473A-970D-F8D981AC9555}" srcOrd="4" destOrd="0" presId="urn:microsoft.com/office/officeart/2008/layout/VerticalCurvedList"/>
    <dgm:cxn modelId="{1E6C7FCA-BD56-45D8-9075-7CE40308F0F6}" type="presParOf" srcId="{2D650BF1-4BDC-473A-970D-F8D981AC9555}" destId="{18357C6F-F913-4C17-B8F1-361FE39CC4ED}" srcOrd="0" destOrd="0" presId="urn:microsoft.com/office/officeart/2008/layout/VerticalCurvedList"/>
    <dgm:cxn modelId="{ADF3D91D-2633-461E-B99E-91CB179D1895}" type="presParOf" srcId="{AAEF3D27-12E8-42E0-ABCC-203480785B0B}" destId="{BF6287D6-AF46-4667-9B1E-9726F8CE740A}" srcOrd="5" destOrd="0" presId="urn:microsoft.com/office/officeart/2008/layout/VerticalCurvedList"/>
    <dgm:cxn modelId="{C41EB616-C816-4E53-B588-6A1597C1D53D}" type="presParOf" srcId="{AAEF3D27-12E8-42E0-ABCC-203480785B0B}" destId="{E5E40D08-52F4-448B-AFC7-AE33877E4A06}" srcOrd="6" destOrd="0" presId="urn:microsoft.com/office/officeart/2008/layout/VerticalCurvedList"/>
    <dgm:cxn modelId="{5A03D6A1-E68E-4EEB-972E-012E3FB0B10C}" type="presParOf" srcId="{E5E40D08-52F4-448B-AFC7-AE33877E4A06}" destId="{B6205AE5-6D31-4688-81F3-119055AC4C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3522EF-A011-42DB-93AB-FB84D02060C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33E4314-A131-4CB8-BE64-13A824F7A771}">
      <dgm:prSet phldrT="[ข้อความ]"/>
      <dgm:spPr/>
      <dgm:t>
        <a:bodyPr/>
        <a:lstStyle/>
        <a:p>
          <a:r>
            <a:rPr lang="th-TH" dirty="0" smtClean="0"/>
            <a:t>น้ำ</a:t>
          </a:r>
          <a:endParaRPr lang="th-TH" dirty="0"/>
        </a:p>
      </dgm:t>
    </dgm:pt>
    <dgm:pt modelId="{12814AD6-EEC1-467C-929A-12C78F21F26E}" type="parTrans" cxnId="{B4E35472-E2B4-46B1-8BAE-B9B41D625505}">
      <dgm:prSet/>
      <dgm:spPr/>
      <dgm:t>
        <a:bodyPr/>
        <a:lstStyle/>
        <a:p>
          <a:endParaRPr lang="th-TH"/>
        </a:p>
      </dgm:t>
    </dgm:pt>
    <dgm:pt modelId="{BB727A7B-6EDB-4A54-81BB-16185B822ACF}" type="sibTrans" cxnId="{B4E35472-E2B4-46B1-8BAE-B9B41D625505}">
      <dgm:prSet/>
      <dgm:spPr/>
      <dgm:t>
        <a:bodyPr/>
        <a:lstStyle/>
        <a:p>
          <a:endParaRPr lang="th-TH"/>
        </a:p>
      </dgm:t>
    </dgm:pt>
    <dgm:pt modelId="{390CD508-9010-4977-B06A-B12C162FBEB8}">
      <dgm:prSet phldrT="[ข้อความ]"/>
      <dgm:spPr/>
      <dgm:t>
        <a:bodyPr/>
        <a:lstStyle/>
        <a:p>
          <a:r>
            <a:rPr lang="th-TH" dirty="0" smtClean="0"/>
            <a:t>ป่า</a:t>
          </a:r>
          <a:endParaRPr lang="th-TH" dirty="0"/>
        </a:p>
      </dgm:t>
    </dgm:pt>
    <dgm:pt modelId="{83E16ED6-3738-4638-97A6-7CD84648BD6C}" type="parTrans" cxnId="{76F7EB95-96B0-4E29-AB0A-6EB79182AD99}">
      <dgm:prSet/>
      <dgm:spPr/>
      <dgm:t>
        <a:bodyPr/>
        <a:lstStyle/>
        <a:p>
          <a:endParaRPr lang="th-TH"/>
        </a:p>
      </dgm:t>
    </dgm:pt>
    <dgm:pt modelId="{4CE14D9E-947B-4326-B020-00BE4FF00BF7}" type="sibTrans" cxnId="{76F7EB95-96B0-4E29-AB0A-6EB79182AD99}">
      <dgm:prSet/>
      <dgm:spPr/>
      <dgm:t>
        <a:bodyPr/>
        <a:lstStyle/>
        <a:p>
          <a:endParaRPr lang="th-TH"/>
        </a:p>
      </dgm:t>
    </dgm:pt>
    <dgm:pt modelId="{F8578972-22E9-43D7-BDF6-2D5A08184AC4}">
      <dgm:prSet phldrT="[ข้อความ]"/>
      <dgm:spPr/>
      <dgm:t>
        <a:bodyPr/>
        <a:lstStyle/>
        <a:p>
          <a:r>
            <a:rPr lang="th-TH" dirty="0" smtClean="0"/>
            <a:t>เคมี</a:t>
          </a:r>
          <a:endParaRPr lang="th-TH" dirty="0"/>
        </a:p>
      </dgm:t>
    </dgm:pt>
    <dgm:pt modelId="{1C7B45DA-4017-4F99-8D49-F9B52366C9EB}" type="parTrans" cxnId="{5EFC1067-2F2E-46F9-96E0-83D569A228F4}">
      <dgm:prSet/>
      <dgm:spPr/>
      <dgm:t>
        <a:bodyPr/>
        <a:lstStyle/>
        <a:p>
          <a:endParaRPr lang="th-TH"/>
        </a:p>
      </dgm:t>
    </dgm:pt>
    <dgm:pt modelId="{C920D684-6985-4D80-9DB4-00977F24C333}" type="sibTrans" cxnId="{5EFC1067-2F2E-46F9-96E0-83D569A228F4}">
      <dgm:prSet/>
      <dgm:spPr/>
      <dgm:t>
        <a:bodyPr/>
        <a:lstStyle/>
        <a:p>
          <a:endParaRPr lang="th-TH"/>
        </a:p>
      </dgm:t>
    </dgm:pt>
    <dgm:pt modelId="{B24B7183-7A04-4D18-A575-E708AD7D3C7A}">
      <dgm:prSet phldrT="[ข้อความ]"/>
      <dgm:spPr/>
      <dgm:t>
        <a:bodyPr/>
        <a:lstStyle/>
        <a:p>
          <a:r>
            <a:rPr lang="th-TH" dirty="0" smtClean="0"/>
            <a:t>ขยะ</a:t>
          </a:r>
          <a:endParaRPr lang="th-TH" dirty="0"/>
        </a:p>
      </dgm:t>
    </dgm:pt>
    <dgm:pt modelId="{E1B6B9B0-2F3B-40B0-B03C-EB7E698CCBCC}" type="parTrans" cxnId="{DC9C9C5F-1D48-438C-AD0F-4CFD6829A0E1}">
      <dgm:prSet/>
      <dgm:spPr/>
      <dgm:t>
        <a:bodyPr/>
        <a:lstStyle/>
        <a:p>
          <a:endParaRPr lang="th-TH"/>
        </a:p>
      </dgm:t>
    </dgm:pt>
    <dgm:pt modelId="{A5B1297B-763F-4F34-9FC7-3646880F69A1}" type="sibTrans" cxnId="{DC9C9C5F-1D48-438C-AD0F-4CFD6829A0E1}">
      <dgm:prSet/>
      <dgm:spPr/>
      <dgm:t>
        <a:bodyPr/>
        <a:lstStyle/>
        <a:p>
          <a:endParaRPr lang="th-TH"/>
        </a:p>
      </dgm:t>
    </dgm:pt>
    <dgm:pt modelId="{CEC11FD0-7228-49FC-A36E-7F44B86FB2B0}">
      <dgm:prSet phldrT="[ข้อความ]"/>
      <dgm:spPr/>
      <dgm:t>
        <a:bodyPr/>
        <a:lstStyle/>
        <a:p>
          <a:r>
            <a:rPr lang="th-TH" dirty="0" smtClean="0"/>
            <a:t>ฝุ่น</a:t>
          </a:r>
          <a:endParaRPr lang="th-TH" dirty="0"/>
        </a:p>
      </dgm:t>
    </dgm:pt>
    <dgm:pt modelId="{851EE72E-CB84-4F70-A2DC-5D4BBC78CCFF}" type="parTrans" cxnId="{861D85D0-CD1A-4921-ADF2-15834452C6F0}">
      <dgm:prSet/>
      <dgm:spPr/>
      <dgm:t>
        <a:bodyPr/>
        <a:lstStyle/>
        <a:p>
          <a:endParaRPr lang="th-TH"/>
        </a:p>
      </dgm:t>
    </dgm:pt>
    <dgm:pt modelId="{A0081E1B-E3A8-450D-8926-A34558FA12F6}" type="sibTrans" cxnId="{861D85D0-CD1A-4921-ADF2-15834452C6F0}">
      <dgm:prSet/>
      <dgm:spPr/>
      <dgm:t>
        <a:bodyPr/>
        <a:lstStyle/>
        <a:p>
          <a:endParaRPr lang="th-TH"/>
        </a:p>
      </dgm:t>
    </dgm:pt>
    <dgm:pt modelId="{A769A747-88C7-415F-897E-0893558A9119}" type="pres">
      <dgm:prSet presAssocID="{813522EF-A011-42DB-93AB-FB84D02060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B0E1161-E779-49F3-82E2-FDD0B1F3DA2E}" type="pres">
      <dgm:prSet presAssocID="{633E4314-A131-4CB8-BE64-13A824F7A77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E6587A-C1E5-498A-9C90-77A513D73C41}" type="pres">
      <dgm:prSet presAssocID="{BB727A7B-6EDB-4A54-81BB-16185B822ACF}" presName="sibTrans" presStyleLbl="sibTrans2D1" presStyleIdx="0" presStyleCnt="5"/>
      <dgm:spPr/>
      <dgm:t>
        <a:bodyPr/>
        <a:lstStyle/>
        <a:p>
          <a:endParaRPr lang="th-TH"/>
        </a:p>
      </dgm:t>
    </dgm:pt>
    <dgm:pt modelId="{9FB15A6E-D245-45C8-972E-278F76A6BEA2}" type="pres">
      <dgm:prSet presAssocID="{BB727A7B-6EDB-4A54-81BB-16185B822ACF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87B9B2E4-F3A5-4D66-9147-3B153D355266}" type="pres">
      <dgm:prSet presAssocID="{390CD508-9010-4977-B06A-B12C162FBE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2D8E08-0470-4A78-9366-15874C80FD2C}" type="pres">
      <dgm:prSet presAssocID="{4CE14D9E-947B-4326-B020-00BE4FF00BF7}" presName="sibTrans" presStyleLbl="sibTrans2D1" presStyleIdx="1" presStyleCnt="5"/>
      <dgm:spPr/>
      <dgm:t>
        <a:bodyPr/>
        <a:lstStyle/>
        <a:p>
          <a:endParaRPr lang="th-TH"/>
        </a:p>
      </dgm:t>
    </dgm:pt>
    <dgm:pt modelId="{DC7EE2DE-C5C5-4122-BCB6-18646F3496E5}" type="pres">
      <dgm:prSet presAssocID="{4CE14D9E-947B-4326-B020-00BE4FF00BF7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1EAFB90A-D94D-4EB6-A313-CE03D7DA710F}" type="pres">
      <dgm:prSet presAssocID="{F8578972-22E9-43D7-BDF6-2D5A08184AC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1219C9-67AE-4BB0-865D-E60669CA7546}" type="pres">
      <dgm:prSet presAssocID="{C920D684-6985-4D80-9DB4-00977F24C333}" presName="sibTrans" presStyleLbl="sibTrans2D1" presStyleIdx="2" presStyleCnt="5"/>
      <dgm:spPr/>
      <dgm:t>
        <a:bodyPr/>
        <a:lstStyle/>
        <a:p>
          <a:endParaRPr lang="th-TH"/>
        </a:p>
      </dgm:t>
    </dgm:pt>
    <dgm:pt modelId="{15A369E7-5785-4D66-B695-1AB03200ECE6}" type="pres">
      <dgm:prSet presAssocID="{C920D684-6985-4D80-9DB4-00977F24C333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22048D18-6AAF-45E5-AFFA-874E311AFA59}" type="pres">
      <dgm:prSet presAssocID="{B24B7183-7A04-4D18-A575-E708AD7D3C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99733-F71F-4946-BAFF-7BEAFF773E28}" type="pres">
      <dgm:prSet presAssocID="{A5B1297B-763F-4F34-9FC7-3646880F69A1}" presName="sibTrans" presStyleLbl="sibTrans2D1" presStyleIdx="3" presStyleCnt="5"/>
      <dgm:spPr/>
      <dgm:t>
        <a:bodyPr/>
        <a:lstStyle/>
        <a:p>
          <a:endParaRPr lang="th-TH"/>
        </a:p>
      </dgm:t>
    </dgm:pt>
    <dgm:pt modelId="{D683C16C-A717-4C81-A123-5E7212BC8802}" type="pres">
      <dgm:prSet presAssocID="{A5B1297B-763F-4F34-9FC7-3646880F69A1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E8C8623B-1CEA-4C66-B3DD-17C6609D7143}" type="pres">
      <dgm:prSet presAssocID="{CEC11FD0-7228-49FC-A36E-7F44B86FB2B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BCD0D0F-FB70-444B-9FB4-DCD60A71136A}" type="pres">
      <dgm:prSet presAssocID="{A0081E1B-E3A8-450D-8926-A34558FA12F6}" presName="sibTrans" presStyleLbl="sibTrans2D1" presStyleIdx="4" presStyleCnt="5"/>
      <dgm:spPr/>
      <dgm:t>
        <a:bodyPr/>
        <a:lstStyle/>
        <a:p>
          <a:endParaRPr lang="th-TH"/>
        </a:p>
      </dgm:t>
    </dgm:pt>
    <dgm:pt modelId="{C9CFBE07-EF9A-4969-AA03-83BC65C34E24}" type="pres">
      <dgm:prSet presAssocID="{A0081E1B-E3A8-450D-8926-A34558FA12F6}" presName="connectorText" presStyleLbl="sibTrans2D1" presStyleIdx="4" presStyleCnt="5"/>
      <dgm:spPr/>
      <dgm:t>
        <a:bodyPr/>
        <a:lstStyle/>
        <a:p>
          <a:endParaRPr lang="th-TH"/>
        </a:p>
      </dgm:t>
    </dgm:pt>
  </dgm:ptLst>
  <dgm:cxnLst>
    <dgm:cxn modelId="{4D05CC0F-5CEB-4B75-8CA1-92CC06D32F81}" type="presOf" srcId="{633E4314-A131-4CB8-BE64-13A824F7A771}" destId="{4B0E1161-E779-49F3-82E2-FDD0B1F3DA2E}" srcOrd="0" destOrd="0" presId="urn:microsoft.com/office/officeart/2005/8/layout/cycle2"/>
    <dgm:cxn modelId="{23B005F4-DD60-4109-B0CE-926EB16A02F4}" type="presOf" srcId="{C920D684-6985-4D80-9DB4-00977F24C333}" destId="{15A369E7-5785-4D66-B695-1AB03200ECE6}" srcOrd="1" destOrd="0" presId="urn:microsoft.com/office/officeart/2005/8/layout/cycle2"/>
    <dgm:cxn modelId="{B4E35472-E2B4-46B1-8BAE-B9B41D625505}" srcId="{813522EF-A011-42DB-93AB-FB84D02060C3}" destId="{633E4314-A131-4CB8-BE64-13A824F7A771}" srcOrd="0" destOrd="0" parTransId="{12814AD6-EEC1-467C-929A-12C78F21F26E}" sibTransId="{BB727A7B-6EDB-4A54-81BB-16185B822ACF}"/>
    <dgm:cxn modelId="{861D85D0-CD1A-4921-ADF2-15834452C6F0}" srcId="{813522EF-A011-42DB-93AB-FB84D02060C3}" destId="{CEC11FD0-7228-49FC-A36E-7F44B86FB2B0}" srcOrd="4" destOrd="0" parTransId="{851EE72E-CB84-4F70-A2DC-5D4BBC78CCFF}" sibTransId="{A0081E1B-E3A8-450D-8926-A34558FA12F6}"/>
    <dgm:cxn modelId="{DC9C9C5F-1D48-438C-AD0F-4CFD6829A0E1}" srcId="{813522EF-A011-42DB-93AB-FB84D02060C3}" destId="{B24B7183-7A04-4D18-A575-E708AD7D3C7A}" srcOrd="3" destOrd="0" parTransId="{E1B6B9B0-2F3B-40B0-B03C-EB7E698CCBCC}" sibTransId="{A5B1297B-763F-4F34-9FC7-3646880F69A1}"/>
    <dgm:cxn modelId="{1E7E15E7-431B-4658-BAB1-627D2DA5D775}" type="presOf" srcId="{CEC11FD0-7228-49FC-A36E-7F44B86FB2B0}" destId="{E8C8623B-1CEA-4C66-B3DD-17C6609D7143}" srcOrd="0" destOrd="0" presId="urn:microsoft.com/office/officeart/2005/8/layout/cycle2"/>
    <dgm:cxn modelId="{BA06EC9A-8CA7-4D6D-8F79-04972D95A93D}" type="presOf" srcId="{B24B7183-7A04-4D18-A575-E708AD7D3C7A}" destId="{22048D18-6AAF-45E5-AFFA-874E311AFA59}" srcOrd="0" destOrd="0" presId="urn:microsoft.com/office/officeart/2005/8/layout/cycle2"/>
    <dgm:cxn modelId="{76F7EB95-96B0-4E29-AB0A-6EB79182AD99}" srcId="{813522EF-A011-42DB-93AB-FB84D02060C3}" destId="{390CD508-9010-4977-B06A-B12C162FBEB8}" srcOrd="1" destOrd="0" parTransId="{83E16ED6-3738-4638-97A6-7CD84648BD6C}" sibTransId="{4CE14D9E-947B-4326-B020-00BE4FF00BF7}"/>
    <dgm:cxn modelId="{B78A1624-7856-4FC1-8819-A91258DA7DD3}" type="presOf" srcId="{813522EF-A011-42DB-93AB-FB84D02060C3}" destId="{A769A747-88C7-415F-897E-0893558A9119}" srcOrd="0" destOrd="0" presId="urn:microsoft.com/office/officeart/2005/8/layout/cycle2"/>
    <dgm:cxn modelId="{5EFC1067-2F2E-46F9-96E0-83D569A228F4}" srcId="{813522EF-A011-42DB-93AB-FB84D02060C3}" destId="{F8578972-22E9-43D7-BDF6-2D5A08184AC4}" srcOrd="2" destOrd="0" parTransId="{1C7B45DA-4017-4F99-8D49-F9B52366C9EB}" sibTransId="{C920D684-6985-4D80-9DB4-00977F24C333}"/>
    <dgm:cxn modelId="{D732E297-84BA-480E-8508-C57437D06B28}" type="presOf" srcId="{390CD508-9010-4977-B06A-B12C162FBEB8}" destId="{87B9B2E4-F3A5-4D66-9147-3B153D355266}" srcOrd="0" destOrd="0" presId="urn:microsoft.com/office/officeart/2005/8/layout/cycle2"/>
    <dgm:cxn modelId="{33D9B73F-4210-428B-B6C8-6173122C4520}" type="presOf" srcId="{F8578972-22E9-43D7-BDF6-2D5A08184AC4}" destId="{1EAFB90A-D94D-4EB6-A313-CE03D7DA710F}" srcOrd="0" destOrd="0" presId="urn:microsoft.com/office/officeart/2005/8/layout/cycle2"/>
    <dgm:cxn modelId="{57A201D1-F844-4717-A0A2-BCE3645BE7E5}" type="presOf" srcId="{BB727A7B-6EDB-4A54-81BB-16185B822ACF}" destId="{9FB15A6E-D245-45C8-972E-278F76A6BEA2}" srcOrd="1" destOrd="0" presId="urn:microsoft.com/office/officeart/2005/8/layout/cycle2"/>
    <dgm:cxn modelId="{D5641126-EC6A-4F68-BA78-70490829AE2C}" type="presOf" srcId="{A5B1297B-763F-4F34-9FC7-3646880F69A1}" destId="{D683C16C-A717-4C81-A123-5E7212BC8802}" srcOrd="1" destOrd="0" presId="urn:microsoft.com/office/officeart/2005/8/layout/cycle2"/>
    <dgm:cxn modelId="{94CBD28A-374C-447D-BAB9-EE2ED05A8726}" type="presOf" srcId="{4CE14D9E-947B-4326-B020-00BE4FF00BF7}" destId="{DC7EE2DE-C5C5-4122-BCB6-18646F3496E5}" srcOrd="1" destOrd="0" presId="urn:microsoft.com/office/officeart/2005/8/layout/cycle2"/>
    <dgm:cxn modelId="{D575B4AA-6B5F-4E2C-BA23-80240362A118}" type="presOf" srcId="{4CE14D9E-947B-4326-B020-00BE4FF00BF7}" destId="{1F2D8E08-0470-4A78-9366-15874C80FD2C}" srcOrd="0" destOrd="0" presId="urn:microsoft.com/office/officeart/2005/8/layout/cycle2"/>
    <dgm:cxn modelId="{284FA1BE-F3D8-4935-A0CF-49183786BDAD}" type="presOf" srcId="{A0081E1B-E3A8-450D-8926-A34558FA12F6}" destId="{C9CFBE07-EF9A-4969-AA03-83BC65C34E24}" srcOrd="1" destOrd="0" presId="urn:microsoft.com/office/officeart/2005/8/layout/cycle2"/>
    <dgm:cxn modelId="{0591C411-63D4-4B7D-B6AA-8753C7E21BE6}" type="presOf" srcId="{A5B1297B-763F-4F34-9FC7-3646880F69A1}" destId="{74B99733-F71F-4946-BAFF-7BEAFF773E28}" srcOrd="0" destOrd="0" presId="urn:microsoft.com/office/officeart/2005/8/layout/cycle2"/>
    <dgm:cxn modelId="{97614F45-7E8C-4390-BBE9-01E6B4371DA9}" type="presOf" srcId="{A0081E1B-E3A8-450D-8926-A34558FA12F6}" destId="{FBCD0D0F-FB70-444B-9FB4-DCD60A71136A}" srcOrd="0" destOrd="0" presId="urn:microsoft.com/office/officeart/2005/8/layout/cycle2"/>
    <dgm:cxn modelId="{D720B0B0-E436-4DFC-AC23-070F5F542CA6}" type="presOf" srcId="{BB727A7B-6EDB-4A54-81BB-16185B822ACF}" destId="{38E6587A-C1E5-498A-9C90-77A513D73C41}" srcOrd="0" destOrd="0" presId="urn:microsoft.com/office/officeart/2005/8/layout/cycle2"/>
    <dgm:cxn modelId="{99055754-693A-4767-8963-21EAD128F4A9}" type="presOf" srcId="{C920D684-6985-4D80-9DB4-00977F24C333}" destId="{E51219C9-67AE-4BB0-865D-E60669CA7546}" srcOrd="0" destOrd="0" presId="urn:microsoft.com/office/officeart/2005/8/layout/cycle2"/>
    <dgm:cxn modelId="{16C6EF1E-BD9D-44A5-A33A-965FF301437A}" type="presParOf" srcId="{A769A747-88C7-415F-897E-0893558A9119}" destId="{4B0E1161-E779-49F3-82E2-FDD0B1F3DA2E}" srcOrd="0" destOrd="0" presId="urn:microsoft.com/office/officeart/2005/8/layout/cycle2"/>
    <dgm:cxn modelId="{C96B1BC9-255B-462B-8A18-6CF5B9863666}" type="presParOf" srcId="{A769A747-88C7-415F-897E-0893558A9119}" destId="{38E6587A-C1E5-498A-9C90-77A513D73C41}" srcOrd="1" destOrd="0" presId="urn:microsoft.com/office/officeart/2005/8/layout/cycle2"/>
    <dgm:cxn modelId="{5D21848D-D7AF-4946-B496-89E94D7E418A}" type="presParOf" srcId="{38E6587A-C1E5-498A-9C90-77A513D73C41}" destId="{9FB15A6E-D245-45C8-972E-278F76A6BEA2}" srcOrd="0" destOrd="0" presId="urn:microsoft.com/office/officeart/2005/8/layout/cycle2"/>
    <dgm:cxn modelId="{F72CD9B4-872B-4FC6-A9C8-E9C989B6DB43}" type="presParOf" srcId="{A769A747-88C7-415F-897E-0893558A9119}" destId="{87B9B2E4-F3A5-4D66-9147-3B153D355266}" srcOrd="2" destOrd="0" presId="urn:microsoft.com/office/officeart/2005/8/layout/cycle2"/>
    <dgm:cxn modelId="{17D84B28-2631-4635-846F-418A404BFCD1}" type="presParOf" srcId="{A769A747-88C7-415F-897E-0893558A9119}" destId="{1F2D8E08-0470-4A78-9366-15874C80FD2C}" srcOrd="3" destOrd="0" presId="urn:microsoft.com/office/officeart/2005/8/layout/cycle2"/>
    <dgm:cxn modelId="{DD17CDA9-88E7-4B94-AA1B-7CC359A50465}" type="presParOf" srcId="{1F2D8E08-0470-4A78-9366-15874C80FD2C}" destId="{DC7EE2DE-C5C5-4122-BCB6-18646F3496E5}" srcOrd="0" destOrd="0" presId="urn:microsoft.com/office/officeart/2005/8/layout/cycle2"/>
    <dgm:cxn modelId="{E1FFF579-6816-4FCB-9835-969A2130AC12}" type="presParOf" srcId="{A769A747-88C7-415F-897E-0893558A9119}" destId="{1EAFB90A-D94D-4EB6-A313-CE03D7DA710F}" srcOrd="4" destOrd="0" presId="urn:microsoft.com/office/officeart/2005/8/layout/cycle2"/>
    <dgm:cxn modelId="{66C5BCE4-327D-466A-8F74-BCA7EB0CEEA5}" type="presParOf" srcId="{A769A747-88C7-415F-897E-0893558A9119}" destId="{E51219C9-67AE-4BB0-865D-E60669CA7546}" srcOrd="5" destOrd="0" presId="urn:microsoft.com/office/officeart/2005/8/layout/cycle2"/>
    <dgm:cxn modelId="{46911F6D-4760-4D19-BD1A-CC643C32BDB5}" type="presParOf" srcId="{E51219C9-67AE-4BB0-865D-E60669CA7546}" destId="{15A369E7-5785-4D66-B695-1AB03200ECE6}" srcOrd="0" destOrd="0" presId="urn:microsoft.com/office/officeart/2005/8/layout/cycle2"/>
    <dgm:cxn modelId="{684C025C-1EC2-47EF-90E3-938892D8F08B}" type="presParOf" srcId="{A769A747-88C7-415F-897E-0893558A9119}" destId="{22048D18-6AAF-45E5-AFFA-874E311AFA59}" srcOrd="6" destOrd="0" presId="urn:microsoft.com/office/officeart/2005/8/layout/cycle2"/>
    <dgm:cxn modelId="{7D94A377-840F-4FCD-B56A-B2D4BC889B2A}" type="presParOf" srcId="{A769A747-88C7-415F-897E-0893558A9119}" destId="{74B99733-F71F-4946-BAFF-7BEAFF773E28}" srcOrd="7" destOrd="0" presId="urn:microsoft.com/office/officeart/2005/8/layout/cycle2"/>
    <dgm:cxn modelId="{B84C80FD-0351-4CBC-9E3E-E736DB63534C}" type="presParOf" srcId="{74B99733-F71F-4946-BAFF-7BEAFF773E28}" destId="{D683C16C-A717-4C81-A123-5E7212BC8802}" srcOrd="0" destOrd="0" presId="urn:microsoft.com/office/officeart/2005/8/layout/cycle2"/>
    <dgm:cxn modelId="{F8CA15F6-8335-4E17-AC11-B70E99ECB6AD}" type="presParOf" srcId="{A769A747-88C7-415F-897E-0893558A9119}" destId="{E8C8623B-1CEA-4C66-B3DD-17C6609D7143}" srcOrd="8" destOrd="0" presId="urn:microsoft.com/office/officeart/2005/8/layout/cycle2"/>
    <dgm:cxn modelId="{2F5E2F1D-2953-4DA7-8165-0D07B83DCDFC}" type="presParOf" srcId="{A769A747-88C7-415F-897E-0893558A9119}" destId="{FBCD0D0F-FB70-444B-9FB4-DCD60A71136A}" srcOrd="9" destOrd="0" presId="urn:microsoft.com/office/officeart/2005/8/layout/cycle2"/>
    <dgm:cxn modelId="{2B808749-FBF4-42D0-B63B-862CBE6B8E21}" type="presParOf" srcId="{FBCD0D0F-FB70-444B-9FB4-DCD60A71136A}" destId="{C9CFBE07-EF9A-4969-AA03-83BC65C34E2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6B4A80-C035-44F0-8656-0402835709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E605D9-F327-4D82-9D33-C09FFAD154DF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ใช้น้ำแบบแยกส่วน ไม่</a:t>
          </a:r>
          <a:r>
            <a:rPr lang="th-TH" dirty="0" err="1" smtClean="0">
              <a:solidFill>
                <a:schemeClr val="tx1"/>
              </a:solidFill>
            </a:rPr>
            <a:t>บูรณา</a:t>
          </a:r>
          <a:r>
            <a:rPr lang="th-TH" dirty="0" smtClean="0">
              <a:solidFill>
                <a:schemeClr val="tx1"/>
              </a:solidFill>
            </a:rPr>
            <a:t>การ แย่งกันสูบ ไม่เชื่อมโยงป่า ผังเมือง</a:t>
          </a:r>
          <a:endParaRPr lang="th-TH" dirty="0">
            <a:solidFill>
              <a:schemeClr val="tx1"/>
            </a:solidFill>
          </a:endParaRPr>
        </a:p>
      </dgm:t>
    </dgm:pt>
    <dgm:pt modelId="{E2B3A7A3-D7EC-441F-A0CF-3E0C0DDB6623}" type="parTrans" cxnId="{64491377-2FDD-43FA-84F0-3BC1D48BBC21}">
      <dgm:prSet/>
      <dgm:spPr/>
      <dgm:t>
        <a:bodyPr/>
        <a:lstStyle/>
        <a:p>
          <a:endParaRPr lang="th-TH"/>
        </a:p>
      </dgm:t>
    </dgm:pt>
    <dgm:pt modelId="{0CAD8AAE-0BC6-4A90-BF09-8FC71B05D713}" type="sibTrans" cxnId="{64491377-2FDD-43FA-84F0-3BC1D48BBC21}">
      <dgm:prSet/>
      <dgm:spPr/>
      <dgm:t>
        <a:bodyPr/>
        <a:lstStyle/>
        <a:p>
          <a:endParaRPr lang="th-TH"/>
        </a:p>
      </dgm:t>
    </dgm:pt>
    <dgm:pt modelId="{31F68BFD-D5C4-47D5-BB8B-495B362CF062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ทำลายระบบนิเวศลุ่มน้ำ เช่น ปล่อยน้ำเสีย ใช้สารเคมี </a:t>
          </a:r>
          <a:endParaRPr lang="th-TH" dirty="0">
            <a:solidFill>
              <a:schemeClr val="tx1"/>
            </a:solidFill>
          </a:endParaRPr>
        </a:p>
      </dgm:t>
    </dgm:pt>
    <dgm:pt modelId="{2AA170DC-51E5-4581-9927-63F55C92FC7D}" type="parTrans" cxnId="{6DC9811E-3049-4B3D-A639-D1006C7C30FD}">
      <dgm:prSet/>
      <dgm:spPr/>
      <dgm:t>
        <a:bodyPr/>
        <a:lstStyle/>
        <a:p>
          <a:endParaRPr lang="th-TH"/>
        </a:p>
      </dgm:t>
    </dgm:pt>
    <dgm:pt modelId="{1D51A8A4-010B-4CFF-B1D9-2596FF475976}" type="sibTrans" cxnId="{6DC9811E-3049-4B3D-A639-D1006C7C30FD}">
      <dgm:prSet/>
      <dgm:spPr/>
      <dgm:t>
        <a:bodyPr/>
        <a:lstStyle/>
        <a:p>
          <a:endParaRPr lang="th-TH"/>
        </a:p>
      </dgm:t>
    </dgm:pt>
    <dgm:pt modelId="{C75D2D07-3809-4331-8FC7-D4A5814726AE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ไม่มีระบบข้อมูล สถิติ สำหรับคาดการณ์ ทั้งภาคประชาชน สังคม</a:t>
          </a:r>
          <a:endParaRPr lang="th-TH" dirty="0">
            <a:solidFill>
              <a:schemeClr val="tx1"/>
            </a:solidFill>
          </a:endParaRPr>
        </a:p>
      </dgm:t>
    </dgm:pt>
    <dgm:pt modelId="{5703A307-1117-4A9D-92C4-7E034FC43B43}" type="parTrans" cxnId="{BE151597-373F-4FCD-94D1-54BF57D27002}">
      <dgm:prSet/>
      <dgm:spPr/>
      <dgm:t>
        <a:bodyPr/>
        <a:lstStyle/>
        <a:p>
          <a:endParaRPr lang="th-TH"/>
        </a:p>
      </dgm:t>
    </dgm:pt>
    <dgm:pt modelId="{2870EC6F-38BE-44C5-9BE8-81BDF8C1EFB1}" type="sibTrans" cxnId="{BE151597-373F-4FCD-94D1-54BF57D27002}">
      <dgm:prSet/>
      <dgm:spPr/>
      <dgm:t>
        <a:bodyPr/>
        <a:lstStyle/>
        <a:p>
          <a:endParaRPr lang="th-TH"/>
        </a:p>
      </dgm:t>
    </dgm:pt>
    <dgm:pt modelId="{58CD643B-583C-4EBD-AD12-7A1CD5E8161B}" type="pres">
      <dgm:prSet presAssocID="{666B4A80-C035-44F0-8656-0402835709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ED9BE1E3-6A0C-47BD-806C-D32F6F257B88}" type="pres">
      <dgm:prSet presAssocID="{666B4A80-C035-44F0-8656-0402835709C1}" presName="Name1" presStyleCnt="0"/>
      <dgm:spPr/>
    </dgm:pt>
    <dgm:pt modelId="{71FC865D-79C5-41F6-8CF1-4FF92AF5974D}" type="pres">
      <dgm:prSet presAssocID="{666B4A80-C035-44F0-8656-0402835709C1}" presName="cycle" presStyleCnt="0"/>
      <dgm:spPr/>
    </dgm:pt>
    <dgm:pt modelId="{A9CB0CD0-0E39-42E5-86A1-47A8715A0D6A}" type="pres">
      <dgm:prSet presAssocID="{666B4A80-C035-44F0-8656-0402835709C1}" presName="srcNode" presStyleLbl="node1" presStyleIdx="0" presStyleCnt="3"/>
      <dgm:spPr/>
    </dgm:pt>
    <dgm:pt modelId="{234A066D-DBC7-4592-A67A-F7E0D56AFF0B}" type="pres">
      <dgm:prSet presAssocID="{666B4A80-C035-44F0-8656-0402835709C1}" presName="conn" presStyleLbl="parChTrans1D2" presStyleIdx="0" presStyleCnt="1"/>
      <dgm:spPr/>
      <dgm:t>
        <a:bodyPr/>
        <a:lstStyle/>
        <a:p>
          <a:endParaRPr lang="th-TH"/>
        </a:p>
      </dgm:t>
    </dgm:pt>
    <dgm:pt modelId="{52D653D2-F17B-4263-9893-E30EC8C8C51D}" type="pres">
      <dgm:prSet presAssocID="{666B4A80-C035-44F0-8656-0402835709C1}" presName="extraNode" presStyleLbl="node1" presStyleIdx="0" presStyleCnt="3"/>
      <dgm:spPr/>
    </dgm:pt>
    <dgm:pt modelId="{4CEBFADE-7587-4DB7-9969-EC941D04F534}" type="pres">
      <dgm:prSet presAssocID="{666B4A80-C035-44F0-8656-0402835709C1}" presName="dstNode" presStyleLbl="node1" presStyleIdx="0" presStyleCnt="3"/>
      <dgm:spPr/>
    </dgm:pt>
    <dgm:pt modelId="{912E30FE-308D-41A3-BA41-AE2F2EF081AC}" type="pres">
      <dgm:prSet presAssocID="{F3E605D9-F327-4D82-9D33-C09FFAD154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07A00-6602-455C-B5C9-8459D9A1CFD0}" type="pres">
      <dgm:prSet presAssocID="{F3E605D9-F327-4D82-9D33-C09FFAD154DF}" presName="accent_1" presStyleCnt="0"/>
      <dgm:spPr/>
    </dgm:pt>
    <dgm:pt modelId="{322FA532-0DA5-4C8E-A792-D3F944B83FD5}" type="pres">
      <dgm:prSet presAssocID="{F3E605D9-F327-4D82-9D33-C09FFAD154DF}" presName="accentRepeatNode" presStyleLbl="solidFgAcc1" presStyleIdx="0" presStyleCnt="3"/>
      <dgm:spPr>
        <a:solidFill>
          <a:srgbClr val="FF0000"/>
        </a:solidFill>
      </dgm:spPr>
      <dgm:t>
        <a:bodyPr/>
        <a:lstStyle/>
        <a:p>
          <a:endParaRPr lang="th-TH"/>
        </a:p>
      </dgm:t>
    </dgm:pt>
    <dgm:pt modelId="{719031F8-5A44-418B-9DF7-87FA65B3639E}" type="pres">
      <dgm:prSet presAssocID="{31F68BFD-D5C4-47D5-BB8B-495B362CF06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81BD71-0D5E-4578-A399-B3A7B30A3E1F}" type="pres">
      <dgm:prSet presAssocID="{31F68BFD-D5C4-47D5-BB8B-495B362CF062}" presName="accent_2" presStyleCnt="0"/>
      <dgm:spPr/>
    </dgm:pt>
    <dgm:pt modelId="{16374880-B83C-4A1C-AA35-6E9306FCF4D8}" type="pres">
      <dgm:prSet presAssocID="{31F68BFD-D5C4-47D5-BB8B-495B362CF062}" presName="accentRepeatNode" presStyleLbl="solidFgAcc1" presStyleIdx="1" presStyleCnt="3"/>
      <dgm:spPr>
        <a:solidFill>
          <a:srgbClr val="FF0000"/>
        </a:solidFill>
      </dgm:spPr>
      <dgm:t>
        <a:bodyPr/>
        <a:lstStyle/>
        <a:p>
          <a:endParaRPr lang="th-TH"/>
        </a:p>
      </dgm:t>
    </dgm:pt>
    <dgm:pt modelId="{BAA7EB07-E72F-47A2-B98F-368825B094AF}" type="pres">
      <dgm:prSet presAssocID="{C75D2D07-3809-4331-8FC7-D4A5814726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0E2F35-487E-469E-A3F0-4134C4BA64F9}" type="pres">
      <dgm:prSet presAssocID="{C75D2D07-3809-4331-8FC7-D4A5814726AE}" presName="accent_3" presStyleCnt="0"/>
      <dgm:spPr/>
    </dgm:pt>
    <dgm:pt modelId="{0EBA3838-4A4E-4FB3-B257-3715B0779D54}" type="pres">
      <dgm:prSet presAssocID="{C75D2D07-3809-4331-8FC7-D4A5814726AE}" presName="accentRepeatNode" presStyleLbl="solidFgAcc1" presStyleIdx="2" presStyleCnt="3"/>
      <dgm:spPr>
        <a:solidFill>
          <a:srgbClr val="FF0000"/>
        </a:solidFill>
      </dgm:spPr>
      <dgm:t>
        <a:bodyPr/>
        <a:lstStyle/>
        <a:p>
          <a:endParaRPr lang="th-TH"/>
        </a:p>
      </dgm:t>
    </dgm:pt>
  </dgm:ptLst>
  <dgm:cxnLst>
    <dgm:cxn modelId="{64491377-2FDD-43FA-84F0-3BC1D48BBC21}" srcId="{666B4A80-C035-44F0-8656-0402835709C1}" destId="{F3E605D9-F327-4D82-9D33-C09FFAD154DF}" srcOrd="0" destOrd="0" parTransId="{E2B3A7A3-D7EC-441F-A0CF-3E0C0DDB6623}" sibTransId="{0CAD8AAE-0BC6-4A90-BF09-8FC71B05D713}"/>
    <dgm:cxn modelId="{6DC9811E-3049-4B3D-A639-D1006C7C30FD}" srcId="{666B4A80-C035-44F0-8656-0402835709C1}" destId="{31F68BFD-D5C4-47D5-BB8B-495B362CF062}" srcOrd="1" destOrd="0" parTransId="{2AA170DC-51E5-4581-9927-63F55C92FC7D}" sibTransId="{1D51A8A4-010B-4CFF-B1D9-2596FF475976}"/>
    <dgm:cxn modelId="{AB1C59EC-B818-488F-991F-BE4E094E1D64}" type="presOf" srcId="{C75D2D07-3809-4331-8FC7-D4A5814726AE}" destId="{BAA7EB07-E72F-47A2-B98F-368825B094AF}" srcOrd="0" destOrd="0" presId="urn:microsoft.com/office/officeart/2008/layout/VerticalCurvedList"/>
    <dgm:cxn modelId="{BE151597-373F-4FCD-94D1-54BF57D27002}" srcId="{666B4A80-C035-44F0-8656-0402835709C1}" destId="{C75D2D07-3809-4331-8FC7-D4A5814726AE}" srcOrd="2" destOrd="0" parTransId="{5703A307-1117-4A9D-92C4-7E034FC43B43}" sibTransId="{2870EC6F-38BE-44C5-9BE8-81BDF8C1EFB1}"/>
    <dgm:cxn modelId="{0910D871-0D46-469A-95EE-872BFEBFE6B9}" type="presOf" srcId="{F3E605D9-F327-4D82-9D33-C09FFAD154DF}" destId="{912E30FE-308D-41A3-BA41-AE2F2EF081AC}" srcOrd="0" destOrd="0" presId="urn:microsoft.com/office/officeart/2008/layout/VerticalCurvedList"/>
    <dgm:cxn modelId="{61F34864-E663-4610-BE86-73619936D83B}" type="presOf" srcId="{31F68BFD-D5C4-47D5-BB8B-495B362CF062}" destId="{719031F8-5A44-418B-9DF7-87FA65B3639E}" srcOrd="0" destOrd="0" presId="urn:microsoft.com/office/officeart/2008/layout/VerticalCurvedList"/>
    <dgm:cxn modelId="{0DC966E0-543E-4C81-8AA5-8BC55BD5CB6D}" type="presOf" srcId="{666B4A80-C035-44F0-8656-0402835709C1}" destId="{58CD643B-583C-4EBD-AD12-7A1CD5E8161B}" srcOrd="0" destOrd="0" presId="urn:microsoft.com/office/officeart/2008/layout/VerticalCurvedList"/>
    <dgm:cxn modelId="{63B4976B-5333-492E-A873-1F8458E4B565}" type="presOf" srcId="{0CAD8AAE-0BC6-4A90-BF09-8FC71B05D713}" destId="{234A066D-DBC7-4592-A67A-F7E0D56AFF0B}" srcOrd="0" destOrd="0" presId="urn:microsoft.com/office/officeart/2008/layout/VerticalCurvedList"/>
    <dgm:cxn modelId="{E200E775-E0BB-4351-BE1F-115BC47026CD}" type="presParOf" srcId="{58CD643B-583C-4EBD-AD12-7A1CD5E8161B}" destId="{ED9BE1E3-6A0C-47BD-806C-D32F6F257B88}" srcOrd="0" destOrd="0" presId="urn:microsoft.com/office/officeart/2008/layout/VerticalCurvedList"/>
    <dgm:cxn modelId="{BEA6B9BB-D733-4561-87A7-05DB763A9311}" type="presParOf" srcId="{ED9BE1E3-6A0C-47BD-806C-D32F6F257B88}" destId="{71FC865D-79C5-41F6-8CF1-4FF92AF5974D}" srcOrd="0" destOrd="0" presId="urn:microsoft.com/office/officeart/2008/layout/VerticalCurvedList"/>
    <dgm:cxn modelId="{7D5DA279-A6C1-429C-8B32-A39321811C10}" type="presParOf" srcId="{71FC865D-79C5-41F6-8CF1-4FF92AF5974D}" destId="{A9CB0CD0-0E39-42E5-86A1-47A8715A0D6A}" srcOrd="0" destOrd="0" presId="urn:microsoft.com/office/officeart/2008/layout/VerticalCurvedList"/>
    <dgm:cxn modelId="{968AADE2-663B-4907-A34C-4A9F102DBFB1}" type="presParOf" srcId="{71FC865D-79C5-41F6-8CF1-4FF92AF5974D}" destId="{234A066D-DBC7-4592-A67A-F7E0D56AFF0B}" srcOrd="1" destOrd="0" presId="urn:microsoft.com/office/officeart/2008/layout/VerticalCurvedList"/>
    <dgm:cxn modelId="{08B53D69-9598-4673-BAC0-082B48045CBD}" type="presParOf" srcId="{71FC865D-79C5-41F6-8CF1-4FF92AF5974D}" destId="{52D653D2-F17B-4263-9893-E30EC8C8C51D}" srcOrd="2" destOrd="0" presId="urn:microsoft.com/office/officeart/2008/layout/VerticalCurvedList"/>
    <dgm:cxn modelId="{07DC277E-AC20-4327-A68A-D85E3C3DA964}" type="presParOf" srcId="{71FC865D-79C5-41F6-8CF1-4FF92AF5974D}" destId="{4CEBFADE-7587-4DB7-9969-EC941D04F534}" srcOrd="3" destOrd="0" presId="urn:microsoft.com/office/officeart/2008/layout/VerticalCurvedList"/>
    <dgm:cxn modelId="{00DFD6D9-593D-40F6-84A0-7D3026A81AEA}" type="presParOf" srcId="{ED9BE1E3-6A0C-47BD-806C-D32F6F257B88}" destId="{912E30FE-308D-41A3-BA41-AE2F2EF081AC}" srcOrd="1" destOrd="0" presId="urn:microsoft.com/office/officeart/2008/layout/VerticalCurvedList"/>
    <dgm:cxn modelId="{AEA79AA9-E2A7-4262-9384-25E4C14F9C35}" type="presParOf" srcId="{ED9BE1E3-6A0C-47BD-806C-D32F6F257B88}" destId="{7A507A00-6602-455C-B5C9-8459D9A1CFD0}" srcOrd="2" destOrd="0" presId="urn:microsoft.com/office/officeart/2008/layout/VerticalCurvedList"/>
    <dgm:cxn modelId="{B8CE4BBC-C5C4-4A32-846D-A351239C9E43}" type="presParOf" srcId="{7A507A00-6602-455C-B5C9-8459D9A1CFD0}" destId="{322FA532-0DA5-4C8E-A792-D3F944B83FD5}" srcOrd="0" destOrd="0" presId="urn:microsoft.com/office/officeart/2008/layout/VerticalCurvedList"/>
    <dgm:cxn modelId="{359091C1-AB18-47E1-ABF7-8E37DA2A69F5}" type="presParOf" srcId="{ED9BE1E3-6A0C-47BD-806C-D32F6F257B88}" destId="{719031F8-5A44-418B-9DF7-87FA65B3639E}" srcOrd="3" destOrd="0" presId="urn:microsoft.com/office/officeart/2008/layout/VerticalCurvedList"/>
    <dgm:cxn modelId="{2334FD3B-2415-4F00-9333-2C180BF56E0A}" type="presParOf" srcId="{ED9BE1E3-6A0C-47BD-806C-D32F6F257B88}" destId="{5481BD71-0D5E-4578-A399-B3A7B30A3E1F}" srcOrd="4" destOrd="0" presId="urn:microsoft.com/office/officeart/2008/layout/VerticalCurvedList"/>
    <dgm:cxn modelId="{19AE2837-23AA-4F96-BFAB-10DECF7C43EE}" type="presParOf" srcId="{5481BD71-0D5E-4578-A399-B3A7B30A3E1F}" destId="{16374880-B83C-4A1C-AA35-6E9306FCF4D8}" srcOrd="0" destOrd="0" presId="urn:microsoft.com/office/officeart/2008/layout/VerticalCurvedList"/>
    <dgm:cxn modelId="{DAC8B601-6EB8-4250-8CC1-60EBF17FF4D7}" type="presParOf" srcId="{ED9BE1E3-6A0C-47BD-806C-D32F6F257B88}" destId="{BAA7EB07-E72F-47A2-B98F-368825B094AF}" srcOrd="5" destOrd="0" presId="urn:microsoft.com/office/officeart/2008/layout/VerticalCurvedList"/>
    <dgm:cxn modelId="{7929B091-3BCB-4955-A20C-65A403578F35}" type="presParOf" srcId="{ED9BE1E3-6A0C-47BD-806C-D32F6F257B88}" destId="{390E2F35-487E-469E-A3F0-4134C4BA64F9}" srcOrd="6" destOrd="0" presId="urn:microsoft.com/office/officeart/2008/layout/VerticalCurvedList"/>
    <dgm:cxn modelId="{16BB2052-2C14-44F1-93BC-7333410A0336}" type="presParOf" srcId="{390E2F35-487E-469E-A3F0-4134C4BA64F9}" destId="{0EBA3838-4A4E-4FB3-B257-3715B0779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6B4A80-C035-44F0-8656-0402835709C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E605D9-F327-4D82-9D33-C09FFAD154DF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คุณภาพน้ำเสื่อม</a:t>
          </a:r>
          <a:endParaRPr lang="th-TH" dirty="0">
            <a:solidFill>
              <a:schemeClr val="tx1"/>
            </a:solidFill>
          </a:endParaRPr>
        </a:p>
      </dgm:t>
    </dgm:pt>
    <dgm:pt modelId="{E2B3A7A3-D7EC-441F-A0CF-3E0C0DDB6623}" type="parTrans" cxnId="{64491377-2FDD-43FA-84F0-3BC1D48BBC21}">
      <dgm:prSet/>
      <dgm:spPr/>
      <dgm:t>
        <a:bodyPr/>
        <a:lstStyle/>
        <a:p>
          <a:endParaRPr lang="th-TH"/>
        </a:p>
      </dgm:t>
    </dgm:pt>
    <dgm:pt modelId="{0CAD8AAE-0BC6-4A90-BF09-8FC71B05D713}" type="sibTrans" cxnId="{64491377-2FDD-43FA-84F0-3BC1D48BBC21}">
      <dgm:prSet/>
      <dgm:spPr/>
      <dgm:t>
        <a:bodyPr/>
        <a:lstStyle/>
        <a:p>
          <a:endParaRPr lang="th-TH"/>
        </a:p>
      </dgm:t>
    </dgm:pt>
    <dgm:pt modelId="{31F68BFD-D5C4-47D5-BB8B-495B362CF062}">
      <dgm:prSet phldrT="[ข้อความ]"/>
      <dgm:spPr/>
      <dgm:t>
        <a:bodyPr/>
        <a:lstStyle/>
        <a:p>
          <a:r>
            <a:rPr lang="th-TH" dirty="0" smtClean="0"/>
            <a:t> </a:t>
          </a:r>
          <a:r>
            <a:rPr lang="th-TH" dirty="0" smtClean="0">
              <a:solidFill>
                <a:schemeClr val="tx1"/>
              </a:solidFill>
            </a:rPr>
            <a:t>ขาดการมีส่วนร่วมอย่างจริงจัง</a:t>
          </a:r>
          <a:endParaRPr lang="th-TH" dirty="0">
            <a:solidFill>
              <a:schemeClr val="tx1"/>
            </a:solidFill>
          </a:endParaRPr>
        </a:p>
      </dgm:t>
    </dgm:pt>
    <dgm:pt modelId="{2AA170DC-51E5-4581-9927-63F55C92FC7D}" type="parTrans" cxnId="{6DC9811E-3049-4B3D-A639-D1006C7C30FD}">
      <dgm:prSet/>
      <dgm:spPr/>
      <dgm:t>
        <a:bodyPr/>
        <a:lstStyle/>
        <a:p>
          <a:endParaRPr lang="th-TH"/>
        </a:p>
      </dgm:t>
    </dgm:pt>
    <dgm:pt modelId="{1D51A8A4-010B-4CFF-B1D9-2596FF475976}" type="sibTrans" cxnId="{6DC9811E-3049-4B3D-A639-D1006C7C30FD}">
      <dgm:prSet/>
      <dgm:spPr/>
      <dgm:t>
        <a:bodyPr/>
        <a:lstStyle/>
        <a:p>
          <a:endParaRPr lang="th-TH"/>
        </a:p>
      </dgm:t>
    </dgm:pt>
    <dgm:pt modelId="{C75D2D07-3809-4331-8FC7-D4A5814726AE}">
      <dgm:prSet phldrT="[ข้อความ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ประชาชนไม่รู้สึกเป็นเจ้าของ</a:t>
          </a:r>
          <a:endParaRPr lang="th-TH" dirty="0">
            <a:solidFill>
              <a:schemeClr val="tx1"/>
            </a:solidFill>
          </a:endParaRPr>
        </a:p>
      </dgm:t>
    </dgm:pt>
    <dgm:pt modelId="{5703A307-1117-4A9D-92C4-7E034FC43B43}" type="parTrans" cxnId="{BE151597-373F-4FCD-94D1-54BF57D27002}">
      <dgm:prSet/>
      <dgm:spPr/>
      <dgm:t>
        <a:bodyPr/>
        <a:lstStyle/>
        <a:p>
          <a:endParaRPr lang="th-TH"/>
        </a:p>
      </dgm:t>
    </dgm:pt>
    <dgm:pt modelId="{2870EC6F-38BE-44C5-9BE8-81BDF8C1EFB1}" type="sibTrans" cxnId="{BE151597-373F-4FCD-94D1-54BF57D27002}">
      <dgm:prSet/>
      <dgm:spPr/>
      <dgm:t>
        <a:bodyPr/>
        <a:lstStyle/>
        <a:p>
          <a:endParaRPr lang="th-TH"/>
        </a:p>
      </dgm:t>
    </dgm:pt>
    <dgm:pt modelId="{58CD643B-583C-4EBD-AD12-7A1CD5E8161B}" type="pres">
      <dgm:prSet presAssocID="{666B4A80-C035-44F0-8656-0402835709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ED9BE1E3-6A0C-47BD-806C-D32F6F257B88}" type="pres">
      <dgm:prSet presAssocID="{666B4A80-C035-44F0-8656-0402835709C1}" presName="Name1" presStyleCnt="0"/>
      <dgm:spPr/>
    </dgm:pt>
    <dgm:pt modelId="{71FC865D-79C5-41F6-8CF1-4FF92AF5974D}" type="pres">
      <dgm:prSet presAssocID="{666B4A80-C035-44F0-8656-0402835709C1}" presName="cycle" presStyleCnt="0"/>
      <dgm:spPr/>
    </dgm:pt>
    <dgm:pt modelId="{A9CB0CD0-0E39-42E5-86A1-47A8715A0D6A}" type="pres">
      <dgm:prSet presAssocID="{666B4A80-C035-44F0-8656-0402835709C1}" presName="srcNode" presStyleLbl="node1" presStyleIdx="0" presStyleCnt="3"/>
      <dgm:spPr/>
    </dgm:pt>
    <dgm:pt modelId="{234A066D-DBC7-4592-A67A-F7E0D56AFF0B}" type="pres">
      <dgm:prSet presAssocID="{666B4A80-C035-44F0-8656-0402835709C1}" presName="conn" presStyleLbl="parChTrans1D2" presStyleIdx="0" presStyleCnt="1"/>
      <dgm:spPr/>
      <dgm:t>
        <a:bodyPr/>
        <a:lstStyle/>
        <a:p>
          <a:endParaRPr lang="th-TH"/>
        </a:p>
      </dgm:t>
    </dgm:pt>
    <dgm:pt modelId="{52D653D2-F17B-4263-9893-E30EC8C8C51D}" type="pres">
      <dgm:prSet presAssocID="{666B4A80-C035-44F0-8656-0402835709C1}" presName="extraNode" presStyleLbl="node1" presStyleIdx="0" presStyleCnt="3"/>
      <dgm:spPr/>
    </dgm:pt>
    <dgm:pt modelId="{4CEBFADE-7587-4DB7-9969-EC941D04F534}" type="pres">
      <dgm:prSet presAssocID="{666B4A80-C035-44F0-8656-0402835709C1}" presName="dstNode" presStyleLbl="node1" presStyleIdx="0" presStyleCnt="3"/>
      <dgm:spPr/>
    </dgm:pt>
    <dgm:pt modelId="{912E30FE-308D-41A3-BA41-AE2F2EF081AC}" type="pres">
      <dgm:prSet presAssocID="{F3E605D9-F327-4D82-9D33-C09FFAD154D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507A00-6602-455C-B5C9-8459D9A1CFD0}" type="pres">
      <dgm:prSet presAssocID="{F3E605D9-F327-4D82-9D33-C09FFAD154DF}" presName="accent_1" presStyleCnt="0"/>
      <dgm:spPr/>
    </dgm:pt>
    <dgm:pt modelId="{322FA532-0DA5-4C8E-A792-D3F944B83FD5}" type="pres">
      <dgm:prSet presAssocID="{F3E605D9-F327-4D82-9D33-C09FFAD154DF}" presName="accentRepeatNode" presStyleLbl="solidFgAcc1" presStyleIdx="0" presStyleCnt="3"/>
      <dgm:spPr/>
    </dgm:pt>
    <dgm:pt modelId="{719031F8-5A44-418B-9DF7-87FA65B3639E}" type="pres">
      <dgm:prSet presAssocID="{31F68BFD-D5C4-47D5-BB8B-495B362CF06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481BD71-0D5E-4578-A399-B3A7B30A3E1F}" type="pres">
      <dgm:prSet presAssocID="{31F68BFD-D5C4-47D5-BB8B-495B362CF062}" presName="accent_2" presStyleCnt="0"/>
      <dgm:spPr/>
    </dgm:pt>
    <dgm:pt modelId="{16374880-B83C-4A1C-AA35-6E9306FCF4D8}" type="pres">
      <dgm:prSet presAssocID="{31F68BFD-D5C4-47D5-BB8B-495B362CF062}" presName="accentRepeatNode" presStyleLbl="solidFgAcc1" presStyleIdx="1" presStyleCnt="3"/>
      <dgm:spPr/>
    </dgm:pt>
    <dgm:pt modelId="{BAA7EB07-E72F-47A2-B98F-368825B094AF}" type="pres">
      <dgm:prSet presAssocID="{C75D2D07-3809-4331-8FC7-D4A5814726A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0E2F35-487E-469E-A3F0-4134C4BA64F9}" type="pres">
      <dgm:prSet presAssocID="{C75D2D07-3809-4331-8FC7-D4A5814726AE}" presName="accent_3" presStyleCnt="0"/>
      <dgm:spPr/>
    </dgm:pt>
    <dgm:pt modelId="{0EBA3838-4A4E-4FB3-B257-3715B0779D54}" type="pres">
      <dgm:prSet presAssocID="{C75D2D07-3809-4331-8FC7-D4A5814726AE}" presName="accentRepeatNode" presStyleLbl="solidFgAcc1" presStyleIdx="2" presStyleCnt="3"/>
      <dgm:spPr/>
    </dgm:pt>
  </dgm:ptLst>
  <dgm:cxnLst>
    <dgm:cxn modelId="{A856F9FD-E914-4A52-A27F-B807656CBF11}" type="presOf" srcId="{C75D2D07-3809-4331-8FC7-D4A5814726AE}" destId="{BAA7EB07-E72F-47A2-B98F-368825B094AF}" srcOrd="0" destOrd="0" presId="urn:microsoft.com/office/officeart/2008/layout/VerticalCurvedList"/>
    <dgm:cxn modelId="{64491377-2FDD-43FA-84F0-3BC1D48BBC21}" srcId="{666B4A80-C035-44F0-8656-0402835709C1}" destId="{F3E605D9-F327-4D82-9D33-C09FFAD154DF}" srcOrd="0" destOrd="0" parTransId="{E2B3A7A3-D7EC-441F-A0CF-3E0C0DDB6623}" sibTransId="{0CAD8AAE-0BC6-4A90-BF09-8FC71B05D713}"/>
    <dgm:cxn modelId="{6DC9811E-3049-4B3D-A639-D1006C7C30FD}" srcId="{666B4A80-C035-44F0-8656-0402835709C1}" destId="{31F68BFD-D5C4-47D5-BB8B-495B362CF062}" srcOrd="1" destOrd="0" parTransId="{2AA170DC-51E5-4581-9927-63F55C92FC7D}" sibTransId="{1D51A8A4-010B-4CFF-B1D9-2596FF475976}"/>
    <dgm:cxn modelId="{E3DCC07A-1168-405A-B271-BF6ECDF63951}" type="presOf" srcId="{F3E605D9-F327-4D82-9D33-C09FFAD154DF}" destId="{912E30FE-308D-41A3-BA41-AE2F2EF081AC}" srcOrd="0" destOrd="0" presId="urn:microsoft.com/office/officeart/2008/layout/VerticalCurvedList"/>
    <dgm:cxn modelId="{BE151597-373F-4FCD-94D1-54BF57D27002}" srcId="{666B4A80-C035-44F0-8656-0402835709C1}" destId="{C75D2D07-3809-4331-8FC7-D4A5814726AE}" srcOrd="2" destOrd="0" parTransId="{5703A307-1117-4A9D-92C4-7E034FC43B43}" sibTransId="{2870EC6F-38BE-44C5-9BE8-81BDF8C1EFB1}"/>
    <dgm:cxn modelId="{07FDA0EB-3C47-4014-8268-84EC21B92DE6}" type="presOf" srcId="{0CAD8AAE-0BC6-4A90-BF09-8FC71B05D713}" destId="{234A066D-DBC7-4592-A67A-F7E0D56AFF0B}" srcOrd="0" destOrd="0" presId="urn:microsoft.com/office/officeart/2008/layout/VerticalCurvedList"/>
    <dgm:cxn modelId="{2FA34F26-A6FD-41D9-A1D3-38677E8A986C}" type="presOf" srcId="{31F68BFD-D5C4-47D5-BB8B-495B362CF062}" destId="{719031F8-5A44-418B-9DF7-87FA65B3639E}" srcOrd="0" destOrd="0" presId="urn:microsoft.com/office/officeart/2008/layout/VerticalCurvedList"/>
    <dgm:cxn modelId="{724822F9-F31A-4FF2-A189-1114419F58D9}" type="presOf" srcId="{666B4A80-C035-44F0-8656-0402835709C1}" destId="{58CD643B-583C-4EBD-AD12-7A1CD5E8161B}" srcOrd="0" destOrd="0" presId="urn:microsoft.com/office/officeart/2008/layout/VerticalCurvedList"/>
    <dgm:cxn modelId="{FA86C970-1EF9-46EF-AE67-7C692119A696}" type="presParOf" srcId="{58CD643B-583C-4EBD-AD12-7A1CD5E8161B}" destId="{ED9BE1E3-6A0C-47BD-806C-D32F6F257B88}" srcOrd="0" destOrd="0" presId="urn:microsoft.com/office/officeart/2008/layout/VerticalCurvedList"/>
    <dgm:cxn modelId="{85A33338-5CB6-4D57-BFD4-7221DBC616F1}" type="presParOf" srcId="{ED9BE1E3-6A0C-47BD-806C-D32F6F257B88}" destId="{71FC865D-79C5-41F6-8CF1-4FF92AF5974D}" srcOrd="0" destOrd="0" presId="urn:microsoft.com/office/officeart/2008/layout/VerticalCurvedList"/>
    <dgm:cxn modelId="{5A90B285-4222-49FA-B500-6BDAB4364E1C}" type="presParOf" srcId="{71FC865D-79C5-41F6-8CF1-4FF92AF5974D}" destId="{A9CB0CD0-0E39-42E5-86A1-47A8715A0D6A}" srcOrd="0" destOrd="0" presId="urn:microsoft.com/office/officeart/2008/layout/VerticalCurvedList"/>
    <dgm:cxn modelId="{EEA89A9D-B675-4984-887F-F2C9F44EE700}" type="presParOf" srcId="{71FC865D-79C5-41F6-8CF1-4FF92AF5974D}" destId="{234A066D-DBC7-4592-A67A-F7E0D56AFF0B}" srcOrd="1" destOrd="0" presId="urn:microsoft.com/office/officeart/2008/layout/VerticalCurvedList"/>
    <dgm:cxn modelId="{44A50AFC-B31A-4D95-875B-D9F89E3FD0B3}" type="presParOf" srcId="{71FC865D-79C5-41F6-8CF1-4FF92AF5974D}" destId="{52D653D2-F17B-4263-9893-E30EC8C8C51D}" srcOrd="2" destOrd="0" presId="urn:microsoft.com/office/officeart/2008/layout/VerticalCurvedList"/>
    <dgm:cxn modelId="{0A266FFB-DB3D-4716-95AE-1307FDFE70D7}" type="presParOf" srcId="{71FC865D-79C5-41F6-8CF1-4FF92AF5974D}" destId="{4CEBFADE-7587-4DB7-9969-EC941D04F534}" srcOrd="3" destOrd="0" presId="urn:microsoft.com/office/officeart/2008/layout/VerticalCurvedList"/>
    <dgm:cxn modelId="{D68214D2-4CFE-490F-8891-B7A5D963B52E}" type="presParOf" srcId="{ED9BE1E3-6A0C-47BD-806C-D32F6F257B88}" destId="{912E30FE-308D-41A3-BA41-AE2F2EF081AC}" srcOrd="1" destOrd="0" presId="urn:microsoft.com/office/officeart/2008/layout/VerticalCurvedList"/>
    <dgm:cxn modelId="{E8545787-412D-4F4D-86D6-BEC3BD4CA4A1}" type="presParOf" srcId="{ED9BE1E3-6A0C-47BD-806C-D32F6F257B88}" destId="{7A507A00-6602-455C-B5C9-8459D9A1CFD0}" srcOrd="2" destOrd="0" presId="urn:microsoft.com/office/officeart/2008/layout/VerticalCurvedList"/>
    <dgm:cxn modelId="{35AD561B-9295-4790-9F28-259F557FA0B5}" type="presParOf" srcId="{7A507A00-6602-455C-B5C9-8459D9A1CFD0}" destId="{322FA532-0DA5-4C8E-A792-D3F944B83FD5}" srcOrd="0" destOrd="0" presId="urn:microsoft.com/office/officeart/2008/layout/VerticalCurvedList"/>
    <dgm:cxn modelId="{C1F9426A-2C6B-4D89-9A15-6C19D005491E}" type="presParOf" srcId="{ED9BE1E3-6A0C-47BD-806C-D32F6F257B88}" destId="{719031F8-5A44-418B-9DF7-87FA65B3639E}" srcOrd="3" destOrd="0" presId="urn:microsoft.com/office/officeart/2008/layout/VerticalCurvedList"/>
    <dgm:cxn modelId="{CC68A6AA-4C75-40A8-98BB-686BF9A1F556}" type="presParOf" srcId="{ED9BE1E3-6A0C-47BD-806C-D32F6F257B88}" destId="{5481BD71-0D5E-4578-A399-B3A7B30A3E1F}" srcOrd="4" destOrd="0" presId="urn:microsoft.com/office/officeart/2008/layout/VerticalCurvedList"/>
    <dgm:cxn modelId="{1C82E6EC-46CB-4BEC-A7C7-6BE4FA4E91B6}" type="presParOf" srcId="{5481BD71-0D5E-4578-A399-B3A7B30A3E1F}" destId="{16374880-B83C-4A1C-AA35-6E9306FCF4D8}" srcOrd="0" destOrd="0" presId="urn:microsoft.com/office/officeart/2008/layout/VerticalCurvedList"/>
    <dgm:cxn modelId="{27B95D78-5BDD-4FFB-93EE-FDA4561DDD95}" type="presParOf" srcId="{ED9BE1E3-6A0C-47BD-806C-D32F6F257B88}" destId="{BAA7EB07-E72F-47A2-B98F-368825B094AF}" srcOrd="5" destOrd="0" presId="urn:microsoft.com/office/officeart/2008/layout/VerticalCurvedList"/>
    <dgm:cxn modelId="{E221A954-BF81-46D4-BE5C-3D6CF2D812F0}" type="presParOf" srcId="{ED9BE1E3-6A0C-47BD-806C-D32F6F257B88}" destId="{390E2F35-487E-469E-A3F0-4134C4BA64F9}" srcOrd="6" destOrd="0" presId="urn:microsoft.com/office/officeart/2008/layout/VerticalCurvedList"/>
    <dgm:cxn modelId="{5940D0BD-A4DA-40AE-BFA6-02BF7D6F0A63}" type="presParOf" srcId="{390E2F35-487E-469E-A3F0-4134C4BA64F9}" destId="{0EBA3838-4A4E-4FB3-B257-3715B0779D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1E2738-B169-4C43-A924-5717097805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BF85E36-0AD9-4471-ACE9-3968E6E76DFC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สุนัข แมลงวัน คุ้ยเขี่ยและตอม</a:t>
          </a:r>
          <a:endParaRPr lang="th-TH" b="1" dirty="0">
            <a:solidFill>
              <a:schemeClr val="tx1"/>
            </a:solidFill>
          </a:endParaRPr>
        </a:p>
      </dgm:t>
    </dgm:pt>
    <dgm:pt modelId="{902979DB-E7BA-4F0D-B733-0D5A2577C8BA}" type="sibTrans" cxnId="{0D3BF56E-B32B-4DAF-B4C5-D4AAD41AA5FE}">
      <dgm:prSet/>
      <dgm:spPr/>
      <dgm:t>
        <a:bodyPr/>
        <a:lstStyle/>
        <a:p>
          <a:endParaRPr lang="th-TH"/>
        </a:p>
      </dgm:t>
    </dgm:pt>
    <dgm:pt modelId="{0837204B-572B-4046-9B64-AF3D9F215A9E}" type="parTrans" cxnId="{0D3BF56E-B32B-4DAF-B4C5-D4AAD41AA5FE}">
      <dgm:prSet/>
      <dgm:spPr/>
      <dgm:t>
        <a:bodyPr/>
        <a:lstStyle/>
        <a:p>
          <a:endParaRPr lang="th-TH"/>
        </a:p>
      </dgm:t>
    </dgm:pt>
    <dgm:pt modelId="{EF6E8605-312F-4376-98F5-84DFD9A5820F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ขยะอันตราย เช่น แค</a:t>
          </a:r>
          <a:r>
            <a:rPr lang="th-TH" b="1" dirty="0" err="1" smtClean="0">
              <a:solidFill>
                <a:schemeClr val="tx1"/>
              </a:solidFill>
            </a:rPr>
            <a:t>ดเมี่ยม</a:t>
          </a:r>
          <a:r>
            <a:rPr lang="th-TH" b="1" dirty="0" smtClean="0">
              <a:solidFill>
                <a:schemeClr val="tx1"/>
              </a:solidFill>
            </a:rPr>
            <a:t> ไดออก</a:t>
          </a:r>
          <a:r>
            <a:rPr lang="th-TH" b="1" dirty="0" err="1" smtClean="0">
              <a:solidFill>
                <a:schemeClr val="tx1"/>
              </a:solidFill>
            </a:rPr>
            <a:t>ซิน</a:t>
          </a:r>
          <a:endParaRPr lang="th-TH" b="1" dirty="0">
            <a:solidFill>
              <a:schemeClr val="tx1"/>
            </a:solidFill>
          </a:endParaRPr>
        </a:p>
      </dgm:t>
    </dgm:pt>
    <dgm:pt modelId="{177E4A3F-7440-4B77-8017-A6C295850412}" type="sibTrans" cxnId="{B190C8A3-3445-415D-921E-66C4E21A513D}">
      <dgm:prSet/>
      <dgm:spPr/>
      <dgm:t>
        <a:bodyPr/>
        <a:lstStyle/>
        <a:p>
          <a:endParaRPr lang="th-TH"/>
        </a:p>
      </dgm:t>
    </dgm:pt>
    <dgm:pt modelId="{63B11FF5-E2B8-44F4-A397-0695578098DF}" type="parTrans" cxnId="{B190C8A3-3445-415D-921E-66C4E21A513D}">
      <dgm:prSet/>
      <dgm:spPr/>
      <dgm:t>
        <a:bodyPr/>
        <a:lstStyle/>
        <a:p>
          <a:endParaRPr lang="th-TH"/>
        </a:p>
      </dgm:t>
    </dgm:pt>
    <dgm:pt modelId="{04DBD307-059C-4163-A36C-85791A2D3674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การทิ้งขยะแบบไม่มีการจัดการและแยก</a:t>
          </a:r>
          <a:endParaRPr lang="th-TH" b="1" dirty="0">
            <a:solidFill>
              <a:schemeClr val="tx1"/>
            </a:solidFill>
          </a:endParaRPr>
        </a:p>
      </dgm:t>
    </dgm:pt>
    <dgm:pt modelId="{0EE0E31B-A3FE-4A54-8AA6-A3C1C3079988}" type="sibTrans" cxnId="{974B534D-61D5-4F31-86D4-AA1ED5338F5A}">
      <dgm:prSet/>
      <dgm:spPr/>
      <dgm:t>
        <a:bodyPr/>
        <a:lstStyle/>
        <a:p>
          <a:endParaRPr lang="th-TH"/>
        </a:p>
      </dgm:t>
    </dgm:pt>
    <dgm:pt modelId="{8434FAB4-EB84-4CC8-B999-AFCCDA3EAB31}" type="parTrans" cxnId="{974B534D-61D5-4F31-86D4-AA1ED5338F5A}">
      <dgm:prSet/>
      <dgm:spPr/>
      <dgm:t>
        <a:bodyPr/>
        <a:lstStyle/>
        <a:p>
          <a:endParaRPr lang="th-TH"/>
        </a:p>
      </dgm:t>
    </dgm:pt>
    <dgm:pt modelId="{33E30C99-815E-4302-B744-66BA22A63CAC}" type="pres">
      <dgm:prSet presAssocID="{0A1E2738-B169-4C43-A924-5717097805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0E8E4E6F-1F40-4E4C-A6BF-09BD51A79683}" type="pres">
      <dgm:prSet presAssocID="{0A1E2738-B169-4C43-A924-57170978056B}" presName="Name1" presStyleCnt="0"/>
      <dgm:spPr/>
    </dgm:pt>
    <dgm:pt modelId="{F354DBCB-09B9-464F-95BF-8AE2F9A88856}" type="pres">
      <dgm:prSet presAssocID="{0A1E2738-B169-4C43-A924-57170978056B}" presName="cycle" presStyleCnt="0"/>
      <dgm:spPr/>
    </dgm:pt>
    <dgm:pt modelId="{3D3E5513-D84F-4F4B-B9F4-0AEFE7BE69A8}" type="pres">
      <dgm:prSet presAssocID="{0A1E2738-B169-4C43-A924-57170978056B}" presName="srcNode" presStyleLbl="node1" presStyleIdx="0" presStyleCnt="3"/>
      <dgm:spPr/>
    </dgm:pt>
    <dgm:pt modelId="{1F4A94A1-4234-4A1E-A8CA-28D4F82F46C7}" type="pres">
      <dgm:prSet presAssocID="{0A1E2738-B169-4C43-A924-57170978056B}" presName="conn" presStyleLbl="parChTrans1D2" presStyleIdx="0" presStyleCnt="1"/>
      <dgm:spPr/>
      <dgm:t>
        <a:bodyPr/>
        <a:lstStyle/>
        <a:p>
          <a:endParaRPr lang="th-TH"/>
        </a:p>
      </dgm:t>
    </dgm:pt>
    <dgm:pt modelId="{06A3BCCE-C336-44E4-9477-42BD9BEFBD78}" type="pres">
      <dgm:prSet presAssocID="{0A1E2738-B169-4C43-A924-57170978056B}" presName="extraNode" presStyleLbl="node1" presStyleIdx="0" presStyleCnt="3"/>
      <dgm:spPr/>
    </dgm:pt>
    <dgm:pt modelId="{7738F7BE-20B3-4A9E-ABB3-E51CB6B2D1D2}" type="pres">
      <dgm:prSet presAssocID="{0A1E2738-B169-4C43-A924-57170978056B}" presName="dstNode" presStyleLbl="node1" presStyleIdx="0" presStyleCnt="3"/>
      <dgm:spPr/>
    </dgm:pt>
    <dgm:pt modelId="{91A9C3AE-6727-4E4C-BEAA-60B2918663E0}" type="pres">
      <dgm:prSet presAssocID="{04DBD307-059C-4163-A36C-85791A2D367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8BC1A2-4509-4A96-B24C-49F240675478}" type="pres">
      <dgm:prSet presAssocID="{04DBD307-059C-4163-A36C-85791A2D3674}" presName="accent_1" presStyleCnt="0"/>
      <dgm:spPr/>
    </dgm:pt>
    <dgm:pt modelId="{71C336C0-B58C-4E6E-9EA1-D27FB66D7F03}" type="pres">
      <dgm:prSet presAssocID="{04DBD307-059C-4163-A36C-85791A2D3674}" presName="accentRepeatNode" presStyleLbl="solidFgAcc1" presStyleIdx="0" presStyleCnt="3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202707E9-022B-4A0B-AB7D-FE27F9136B7A}" type="pres">
      <dgm:prSet presAssocID="{EF6E8605-312F-4376-98F5-84DFD9A5820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80B869-20A3-4EF0-81BE-D77FB981E5C5}" type="pres">
      <dgm:prSet presAssocID="{EF6E8605-312F-4376-98F5-84DFD9A5820F}" presName="accent_2" presStyleCnt="0"/>
      <dgm:spPr/>
    </dgm:pt>
    <dgm:pt modelId="{BB26E652-99F7-431D-A984-45F9C3EE2662}" type="pres">
      <dgm:prSet presAssocID="{EF6E8605-312F-4376-98F5-84DFD9A5820F}" presName="accentRepeatNode" presStyleLbl="solidFgAcc1" presStyleIdx="1" presStyleCnt="3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0F250B83-7CDB-4994-B05E-E5EC90154E16}" type="pres">
      <dgm:prSet presAssocID="{DBF85E36-0AD9-4471-ACE9-3968E6E76DF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573937-E5B3-4E70-B597-9C0A8B05A31F}" type="pres">
      <dgm:prSet presAssocID="{DBF85E36-0AD9-4471-ACE9-3968E6E76DFC}" presName="accent_3" presStyleCnt="0"/>
      <dgm:spPr/>
    </dgm:pt>
    <dgm:pt modelId="{A113129E-3110-40F0-A6D1-597AED6D9A4E}" type="pres">
      <dgm:prSet presAssocID="{DBF85E36-0AD9-4471-ACE9-3968E6E76DFC}" presName="accentRepeatNode" presStyleLbl="solidFgAcc1" presStyleIdx="2" presStyleCnt="3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th-TH"/>
        </a:p>
      </dgm:t>
    </dgm:pt>
  </dgm:ptLst>
  <dgm:cxnLst>
    <dgm:cxn modelId="{EA688CBF-86AE-40E1-A4CC-9DD11B5F9BE7}" type="presOf" srcId="{EF6E8605-312F-4376-98F5-84DFD9A5820F}" destId="{202707E9-022B-4A0B-AB7D-FE27F9136B7A}" srcOrd="0" destOrd="0" presId="urn:microsoft.com/office/officeart/2008/layout/VerticalCurvedList"/>
    <dgm:cxn modelId="{5E290EE9-3F72-46C6-BB41-419F5BBA5628}" type="presOf" srcId="{0EE0E31B-A3FE-4A54-8AA6-A3C1C3079988}" destId="{1F4A94A1-4234-4A1E-A8CA-28D4F82F46C7}" srcOrd="0" destOrd="0" presId="urn:microsoft.com/office/officeart/2008/layout/VerticalCurvedList"/>
    <dgm:cxn modelId="{0D3BF56E-B32B-4DAF-B4C5-D4AAD41AA5FE}" srcId="{0A1E2738-B169-4C43-A924-57170978056B}" destId="{DBF85E36-0AD9-4471-ACE9-3968E6E76DFC}" srcOrd="2" destOrd="0" parTransId="{0837204B-572B-4046-9B64-AF3D9F215A9E}" sibTransId="{902979DB-E7BA-4F0D-B733-0D5A2577C8BA}"/>
    <dgm:cxn modelId="{E3E5E09C-B10A-4EF8-BD9D-2FAC59323013}" type="presOf" srcId="{DBF85E36-0AD9-4471-ACE9-3968E6E76DFC}" destId="{0F250B83-7CDB-4994-B05E-E5EC90154E16}" srcOrd="0" destOrd="0" presId="urn:microsoft.com/office/officeart/2008/layout/VerticalCurvedList"/>
    <dgm:cxn modelId="{041F818C-A62C-439F-A06F-983B2C0FE06E}" type="presOf" srcId="{04DBD307-059C-4163-A36C-85791A2D3674}" destId="{91A9C3AE-6727-4E4C-BEAA-60B2918663E0}" srcOrd="0" destOrd="0" presId="urn:microsoft.com/office/officeart/2008/layout/VerticalCurvedList"/>
    <dgm:cxn modelId="{C15B30DE-9CAB-48F9-8417-39FAE8BF2A9F}" type="presOf" srcId="{0A1E2738-B169-4C43-A924-57170978056B}" destId="{33E30C99-815E-4302-B744-66BA22A63CAC}" srcOrd="0" destOrd="0" presId="urn:microsoft.com/office/officeart/2008/layout/VerticalCurvedList"/>
    <dgm:cxn modelId="{974B534D-61D5-4F31-86D4-AA1ED5338F5A}" srcId="{0A1E2738-B169-4C43-A924-57170978056B}" destId="{04DBD307-059C-4163-A36C-85791A2D3674}" srcOrd="0" destOrd="0" parTransId="{8434FAB4-EB84-4CC8-B999-AFCCDA3EAB31}" sibTransId="{0EE0E31B-A3FE-4A54-8AA6-A3C1C3079988}"/>
    <dgm:cxn modelId="{B190C8A3-3445-415D-921E-66C4E21A513D}" srcId="{0A1E2738-B169-4C43-A924-57170978056B}" destId="{EF6E8605-312F-4376-98F5-84DFD9A5820F}" srcOrd="1" destOrd="0" parTransId="{63B11FF5-E2B8-44F4-A397-0695578098DF}" sibTransId="{177E4A3F-7440-4B77-8017-A6C295850412}"/>
    <dgm:cxn modelId="{2D1A3F13-C57C-4310-98BF-55FC68D27B3B}" type="presParOf" srcId="{33E30C99-815E-4302-B744-66BA22A63CAC}" destId="{0E8E4E6F-1F40-4E4C-A6BF-09BD51A79683}" srcOrd="0" destOrd="0" presId="urn:microsoft.com/office/officeart/2008/layout/VerticalCurvedList"/>
    <dgm:cxn modelId="{C0CFF227-D3FF-4C2E-AAAB-B0306D436889}" type="presParOf" srcId="{0E8E4E6F-1F40-4E4C-A6BF-09BD51A79683}" destId="{F354DBCB-09B9-464F-95BF-8AE2F9A88856}" srcOrd="0" destOrd="0" presId="urn:microsoft.com/office/officeart/2008/layout/VerticalCurvedList"/>
    <dgm:cxn modelId="{50AB2795-DBBB-4E86-83E8-4D5BA42513DD}" type="presParOf" srcId="{F354DBCB-09B9-464F-95BF-8AE2F9A88856}" destId="{3D3E5513-D84F-4F4B-B9F4-0AEFE7BE69A8}" srcOrd="0" destOrd="0" presId="urn:microsoft.com/office/officeart/2008/layout/VerticalCurvedList"/>
    <dgm:cxn modelId="{6644E18D-91EC-4460-8F2E-3401684D51ED}" type="presParOf" srcId="{F354DBCB-09B9-464F-95BF-8AE2F9A88856}" destId="{1F4A94A1-4234-4A1E-A8CA-28D4F82F46C7}" srcOrd="1" destOrd="0" presId="urn:microsoft.com/office/officeart/2008/layout/VerticalCurvedList"/>
    <dgm:cxn modelId="{83B35286-0FC5-4C65-BF36-C541EEB2B31F}" type="presParOf" srcId="{F354DBCB-09B9-464F-95BF-8AE2F9A88856}" destId="{06A3BCCE-C336-44E4-9477-42BD9BEFBD78}" srcOrd="2" destOrd="0" presId="urn:microsoft.com/office/officeart/2008/layout/VerticalCurvedList"/>
    <dgm:cxn modelId="{161A817F-E57D-42E7-B8CD-9FF07BDECA4E}" type="presParOf" srcId="{F354DBCB-09B9-464F-95BF-8AE2F9A88856}" destId="{7738F7BE-20B3-4A9E-ABB3-E51CB6B2D1D2}" srcOrd="3" destOrd="0" presId="urn:microsoft.com/office/officeart/2008/layout/VerticalCurvedList"/>
    <dgm:cxn modelId="{965B83DD-F68A-49FB-8B7A-40B8BFD627D5}" type="presParOf" srcId="{0E8E4E6F-1F40-4E4C-A6BF-09BD51A79683}" destId="{91A9C3AE-6727-4E4C-BEAA-60B2918663E0}" srcOrd="1" destOrd="0" presId="urn:microsoft.com/office/officeart/2008/layout/VerticalCurvedList"/>
    <dgm:cxn modelId="{3D4357A2-B269-498F-AE30-0F3605578F2D}" type="presParOf" srcId="{0E8E4E6F-1F40-4E4C-A6BF-09BD51A79683}" destId="{218BC1A2-4509-4A96-B24C-49F240675478}" srcOrd="2" destOrd="0" presId="urn:microsoft.com/office/officeart/2008/layout/VerticalCurvedList"/>
    <dgm:cxn modelId="{E710D4E6-3A07-4557-BDA1-F6C8F36ED553}" type="presParOf" srcId="{218BC1A2-4509-4A96-B24C-49F240675478}" destId="{71C336C0-B58C-4E6E-9EA1-D27FB66D7F03}" srcOrd="0" destOrd="0" presId="urn:microsoft.com/office/officeart/2008/layout/VerticalCurvedList"/>
    <dgm:cxn modelId="{0924C6DF-DD41-49F9-B83A-AE2DF007CC8E}" type="presParOf" srcId="{0E8E4E6F-1F40-4E4C-A6BF-09BD51A79683}" destId="{202707E9-022B-4A0B-AB7D-FE27F9136B7A}" srcOrd="3" destOrd="0" presId="urn:microsoft.com/office/officeart/2008/layout/VerticalCurvedList"/>
    <dgm:cxn modelId="{CDDB169C-4D15-402A-BB9D-C21105F84708}" type="presParOf" srcId="{0E8E4E6F-1F40-4E4C-A6BF-09BD51A79683}" destId="{AD80B869-20A3-4EF0-81BE-D77FB981E5C5}" srcOrd="4" destOrd="0" presId="urn:microsoft.com/office/officeart/2008/layout/VerticalCurvedList"/>
    <dgm:cxn modelId="{5B56101D-6281-4104-B143-1788F90FD2CF}" type="presParOf" srcId="{AD80B869-20A3-4EF0-81BE-D77FB981E5C5}" destId="{BB26E652-99F7-431D-A984-45F9C3EE2662}" srcOrd="0" destOrd="0" presId="urn:microsoft.com/office/officeart/2008/layout/VerticalCurvedList"/>
    <dgm:cxn modelId="{39F17831-CAEB-4D13-AA57-DE61350ECB20}" type="presParOf" srcId="{0E8E4E6F-1F40-4E4C-A6BF-09BD51A79683}" destId="{0F250B83-7CDB-4994-B05E-E5EC90154E16}" srcOrd="5" destOrd="0" presId="urn:microsoft.com/office/officeart/2008/layout/VerticalCurvedList"/>
    <dgm:cxn modelId="{F9C4F2D9-9548-4CE9-8387-C1EDDD25DFD2}" type="presParOf" srcId="{0E8E4E6F-1F40-4E4C-A6BF-09BD51A79683}" destId="{FC573937-E5B3-4E70-B597-9C0A8B05A31F}" srcOrd="6" destOrd="0" presId="urn:microsoft.com/office/officeart/2008/layout/VerticalCurvedList"/>
    <dgm:cxn modelId="{6D8B950A-7E5C-4C9B-9468-3DB937525D7F}" type="presParOf" srcId="{FC573937-E5B3-4E70-B597-9C0A8B05A31F}" destId="{A113129E-3110-40F0-A6D1-597AED6D9A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1E2738-B169-4C43-A924-5717097805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4DBD307-059C-4163-A36C-85791A2D3674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ที่ทิ้งขยะมีจำกัด เกือบทุกพื้นที่ และมีการคัดค้าน</a:t>
          </a:r>
          <a:endParaRPr lang="th-TH" b="1" dirty="0">
            <a:solidFill>
              <a:schemeClr val="tx1"/>
            </a:solidFill>
          </a:endParaRPr>
        </a:p>
      </dgm:t>
    </dgm:pt>
    <dgm:pt modelId="{8434FAB4-EB84-4CC8-B999-AFCCDA3EAB31}" type="parTrans" cxnId="{974B534D-61D5-4F31-86D4-AA1ED5338F5A}">
      <dgm:prSet/>
      <dgm:spPr/>
      <dgm:t>
        <a:bodyPr/>
        <a:lstStyle/>
        <a:p>
          <a:endParaRPr lang="th-TH"/>
        </a:p>
      </dgm:t>
    </dgm:pt>
    <dgm:pt modelId="{0EE0E31B-A3FE-4A54-8AA6-A3C1C3079988}" type="sibTrans" cxnId="{974B534D-61D5-4F31-86D4-AA1ED5338F5A}">
      <dgm:prSet/>
      <dgm:spPr/>
      <dgm:t>
        <a:bodyPr/>
        <a:lstStyle/>
        <a:p>
          <a:endParaRPr lang="th-TH"/>
        </a:p>
      </dgm:t>
    </dgm:pt>
    <dgm:pt modelId="{EF6E8605-312F-4376-98F5-84DFD9A5820F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ขาดความรับผิดชอบในการทิ้งขยะ </a:t>
          </a:r>
          <a:endParaRPr lang="th-TH" b="1" dirty="0">
            <a:solidFill>
              <a:schemeClr val="tx1"/>
            </a:solidFill>
          </a:endParaRPr>
        </a:p>
      </dgm:t>
    </dgm:pt>
    <dgm:pt modelId="{63B11FF5-E2B8-44F4-A397-0695578098DF}" type="parTrans" cxnId="{B190C8A3-3445-415D-921E-66C4E21A513D}">
      <dgm:prSet/>
      <dgm:spPr/>
      <dgm:t>
        <a:bodyPr/>
        <a:lstStyle/>
        <a:p>
          <a:endParaRPr lang="th-TH"/>
        </a:p>
      </dgm:t>
    </dgm:pt>
    <dgm:pt modelId="{177E4A3F-7440-4B77-8017-A6C295850412}" type="sibTrans" cxnId="{B190C8A3-3445-415D-921E-66C4E21A513D}">
      <dgm:prSet/>
      <dgm:spPr/>
      <dgm:t>
        <a:bodyPr/>
        <a:lstStyle/>
        <a:p>
          <a:endParaRPr lang="th-TH"/>
        </a:p>
      </dgm:t>
    </dgm:pt>
    <dgm:pt modelId="{DBF85E36-0AD9-4471-ACE9-3968E6E76DFC}">
      <dgm:prSet phldrT="[ข้อความ]" phldr="1"/>
      <dgm:spPr/>
      <dgm:t>
        <a:bodyPr/>
        <a:lstStyle/>
        <a:p>
          <a:endParaRPr lang="th-TH" dirty="0"/>
        </a:p>
      </dgm:t>
    </dgm:pt>
    <dgm:pt modelId="{0837204B-572B-4046-9B64-AF3D9F215A9E}" type="parTrans" cxnId="{0D3BF56E-B32B-4DAF-B4C5-D4AAD41AA5FE}">
      <dgm:prSet/>
      <dgm:spPr/>
      <dgm:t>
        <a:bodyPr/>
        <a:lstStyle/>
        <a:p>
          <a:endParaRPr lang="th-TH"/>
        </a:p>
      </dgm:t>
    </dgm:pt>
    <dgm:pt modelId="{902979DB-E7BA-4F0D-B733-0D5A2577C8BA}" type="sibTrans" cxnId="{0D3BF56E-B32B-4DAF-B4C5-D4AAD41AA5FE}">
      <dgm:prSet/>
      <dgm:spPr/>
      <dgm:t>
        <a:bodyPr/>
        <a:lstStyle/>
        <a:p>
          <a:endParaRPr lang="th-TH"/>
        </a:p>
      </dgm:t>
    </dgm:pt>
    <dgm:pt modelId="{33E30C99-815E-4302-B744-66BA22A63CAC}" type="pres">
      <dgm:prSet presAssocID="{0A1E2738-B169-4C43-A924-5717097805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0E8E4E6F-1F40-4E4C-A6BF-09BD51A79683}" type="pres">
      <dgm:prSet presAssocID="{0A1E2738-B169-4C43-A924-57170978056B}" presName="Name1" presStyleCnt="0"/>
      <dgm:spPr/>
    </dgm:pt>
    <dgm:pt modelId="{F354DBCB-09B9-464F-95BF-8AE2F9A88856}" type="pres">
      <dgm:prSet presAssocID="{0A1E2738-B169-4C43-A924-57170978056B}" presName="cycle" presStyleCnt="0"/>
      <dgm:spPr/>
    </dgm:pt>
    <dgm:pt modelId="{3D3E5513-D84F-4F4B-B9F4-0AEFE7BE69A8}" type="pres">
      <dgm:prSet presAssocID="{0A1E2738-B169-4C43-A924-57170978056B}" presName="srcNode" presStyleLbl="node1" presStyleIdx="0" presStyleCnt="3"/>
      <dgm:spPr/>
    </dgm:pt>
    <dgm:pt modelId="{1F4A94A1-4234-4A1E-A8CA-28D4F82F46C7}" type="pres">
      <dgm:prSet presAssocID="{0A1E2738-B169-4C43-A924-57170978056B}" presName="conn" presStyleLbl="parChTrans1D2" presStyleIdx="0" presStyleCnt="1"/>
      <dgm:spPr/>
      <dgm:t>
        <a:bodyPr/>
        <a:lstStyle/>
        <a:p>
          <a:endParaRPr lang="th-TH"/>
        </a:p>
      </dgm:t>
    </dgm:pt>
    <dgm:pt modelId="{06A3BCCE-C336-44E4-9477-42BD9BEFBD78}" type="pres">
      <dgm:prSet presAssocID="{0A1E2738-B169-4C43-A924-57170978056B}" presName="extraNode" presStyleLbl="node1" presStyleIdx="0" presStyleCnt="3"/>
      <dgm:spPr/>
    </dgm:pt>
    <dgm:pt modelId="{7738F7BE-20B3-4A9E-ABB3-E51CB6B2D1D2}" type="pres">
      <dgm:prSet presAssocID="{0A1E2738-B169-4C43-A924-57170978056B}" presName="dstNode" presStyleLbl="node1" presStyleIdx="0" presStyleCnt="3"/>
      <dgm:spPr/>
    </dgm:pt>
    <dgm:pt modelId="{91A9C3AE-6727-4E4C-BEAA-60B2918663E0}" type="pres">
      <dgm:prSet presAssocID="{04DBD307-059C-4163-A36C-85791A2D3674}" presName="text_1" presStyleLbl="node1" presStyleIdx="0" presStyleCnt="3" custLinFactNeighborX="4188" custLinFactNeighborY="102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8BC1A2-4509-4A96-B24C-49F240675478}" type="pres">
      <dgm:prSet presAssocID="{04DBD307-059C-4163-A36C-85791A2D3674}" presName="accent_1" presStyleCnt="0"/>
      <dgm:spPr/>
    </dgm:pt>
    <dgm:pt modelId="{71C336C0-B58C-4E6E-9EA1-D27FB66D7F03}" type="pres">
      <dgm:prSet presAssocID="{04DBD307-059C-4163-A36C-85791A2D3674}" presName="accentRepeatNode" presStyleLbl="solidFgAcc1" presStyleIdx="0" presStyleCnt="3"/>
      <dgm:spPr/>
    </dgm:pt>
    <dgm:pt modelId="{202707E9-022B-4A0B-AB7D-FE27F9136B7A}" type="pres">
      <dgm:prSet presAssocID="{EF6E8605-312F-4376-98F5-84DFD9A5820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80B869-20A3-4EF0-81BE-D77FB981E5C5}" type="pres">
      <dgm:prSet presAssocID="{EF6E8605-312F-4376-98F5-84DFD9A5820F}" presName="accent_2" presStyleCnt="0"/>
      <dgm:spPr/>
    </dgm:pt>
    <dgm:pt modelId="{BB26E652-99F7-431D-A984-45F9C3EE2662}" type="pres">
      <dgm:prSet presAssocID="{EF6E8605-312F-4376-98F5-84DFD9A5820F}" presName="accentRepeatNode" presStyleLbl="solidFgAcc1" presStyleIdx="1" presStyleCnt="3"/>
      <dgm:spPr/>
    </dgm:pt>
    <dgm:pt modelId="{0F250B83-7CDB-4994-B05E-E5EC90154E16}" type="pres">
      <dgm:prSet presAssocID="{DBF85E36-0AD9-4471-ACE9-3968E6E76DFC}" presName="text_3" presStyleLbl="node1" presStyleIdx="2" presStyleCnt="3" custLinFactNeighborX="606" custLinFactNeighborY="-2050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573937-E5B3-4E70-B597-9C0A8B05A31F}" type="pres">
      <dgm:prSet presAssocID="{DBF85E36-0AD9-4471-ACE9-3968E6E76DFC}" presName="accent_3" presStyleCnt="0"/>
      <dgm:spPr/>
    </dgm:pt>
    <dgm:pt modelId="{A113129E-3110-40F0-A6D1-597AED6D9A4E}" type="pres">
      <dgm:prSet presAssocID="{DBF85E36-0AD9-4471-ACE9-3968E6E76DFC}" presName="accentRepeatNode" presStyleLbl="solidFgAcc1" presStyleIdx="2" presStyleCnt="3"/>
      <dgm:spPr/>
    </dgm:pt>
  </dgm:ptLst>
  <dgm:cxnLst>
    <dgm:cxn modelId="{C31439DA-7ECA-478C-9BF1-76322E454354}" type="presOf" srcId="{DBF85E36-0AD9-4471-ACE9-3968E6E76DFC}" destId="{0F250B83-7CDB-4994-B05E-E5EC90154E16}" srcOrd="0" destOrd="0" presId="urn:microsoft.com/office/officeart/2008/layout/VerticalCurvedList"/>
    <dgm:cxn modelId="{0D3BF56E-B32B-4DAF-B4C5-D4AAD41AA5FE}" srcId="{0A1E2738-B169-4C43-A924-57170978056B}" destId="{DBF85E36-0AD9-4471-ACE9-3968E6E76DFC}" srcOrd="2" destOrd="0" parTransId="{0837204B-572B-4046-9B64-AF3D9F215A9E}" sibTransId="{902979DB-E7BA-4F0D-B733-0D5A2577C8BA}"/>
    <dgm:cxn modelId="{413454BE-0329-44BA-B350-0C23C19C7261}" type="presOf" srcId="{04DBD307-059C-4163-A36C-85791A2D3674}" destId="{91A9C3AE-6727-4E4C-BEAA-60B2918663E0}" srcOrd="0" destOrd="0" presId="urn:microsoft.com/office/officeart/2008/layout/VerticalCurvedList"/>
    <dgm:cxn modelId="{0B14589A-C90A-4E85-A052-E38618FB46F5}" type="presOf" srcId="{EF6E8605-312F-4376-98F5-84DFD9A5820F}" destId="{202707E9-022B-4A0B-AB7D-FE27F9136B7A}" srcOrd="0" destOrd="0" presId="urn:microsoft.com/office/officeart/2008/layout/VerticalCurvedList"/>
    <dgm:cxn modelId="{E2AFDCE5-713E-466E-9A26-BA1BA00D370B}" type="presOf" srcId="{0EE0E31B-A3FE-4A54-8AA6-A3C1C3079988}" destId="{1F4A94A1-4234-4A1E-A8CA-28D4F82F46C7}" srcOrd="0" destOrd="0" presId="urn:microsoft.com/office/officeart/2008/layout/VerticalCurvedList"/>
    <dgm:cxn modelId="{535C0D28-59BC-423A-A121-82EA2E264247}" type="presOf" srcId="{0A1E2738-B169-4C43-A924-57170978056B}" destId="{33E30C99-815E-4302-B744-66BA22A63CAC}" srcOrd="0" destOrd="0" presId="urn:microsoft.com/office/officeart/2008/layout/VerticalCurvedList"/>
    <dgm:cxn modelId="{974B534D-61D5-4F31-86D4-AA1ED5338F5A}" srcId="{0A1E2738-B169-4C43-A924-57170978056B}" destId="{04DBD307-059C-4163-A36C-85791A2D3674}" srcOrd="0" destOrd="0" parTransId="{8434FAB4-EB84-4CC8-B999-AFCCDA3EAB31}" sibTransId="{0EE0E31B-A3FE-4A54-8AA6-A3C1C3079988}"/>
    <dgm:cxn modelId="{B190C8A3-3445-415D-921E-66C4E21A513D}" srcId="{0A1E2738-B169-4C43-A924-57170978056B}" destId="{EF6E8605-312F-4376-98F5-84DFD9A5820F}" srcOrd="1" destOrd="0" parTransId="{63B11FF5-E2B8-44F4-A397-0695578098DF}" sibTransId="{177E4A3F-7440-4B77-8017-A6C295850412}"/>
    <dgm:cxn modelId="{DDB5D98B-503F-486F-B90B-885AEEAB0265}" type="presParOf" srcId="{33E30C99-815E-4302-B744-66BA22A63CAC}" destId="{0E8E4E6F-1F40-4E4C-A6BF-09BD51A79683}" srcOrd="0" destOrd="0" presId="urn:microsoft.com/office/officeart/2008/layout/VerticalCurvedList"/>
    <dgm:cxn modelId="{3B257E4B-BB5C-4010-948F-C2FA69A8849B}" type="presParOf" srcId="{0E8E4E6F-1F40-4E4C-A6BF-09BD51A79683}" destId="{F354DBCB-09B9-464F-95BF-8AE2F9A88856}" srcOrd="0" destOrd="0" presId="urn:microsoft.com/office/officeart/2008/layout/VerticalCurvedList"/>
    <dgm:cxn modelId="{8E21FA09-D1AE-463F-839F-C7D9F77A961F}" type="presParOf" srcId="{F354DBCB-09B9-464F-95BF-8AE2F9A88856}" destId="{3D3E5513-D84F-4F4B-B9F4-0AEFE7BE69A8}" srcOrd="0" destOrd="0" presId="urn:microsoft.com/office/officeart/2008/layout/VerticalCurvedList"/>
    <dgm:cxn modelId="{425B8CD1-B762-4C8C-8B73-B9B3789739AC}" type="presParOf" srcId="{F354DBCB-09B9-464F-95BF-8AE2F9A88856}" destId="{1F4A94A1-4234-4A1E-A8CA-28D4F82F46C7}" srcOrd="1" destOrd="0" presId="urn:microsoft.com/office/officeart/2008/layout/VerticalCurvedList"/>
    <dgm:cxn modelId="{63B5F16E-7863-48D0-8A33-CC4561A4129D}" type="presParOf" srcId="{F354DBCB-09B9-464F-95BF-8AE2F9A88856}" destId="{06A3BCCE-C336-44E4-9477-42BD9BEFBD78}" srcOrd="2" destOrd="0" presId="urn:microsoft.com/office/officeart/2008/layout/VerticalCurvedList"/>
    <dgm:cxn modelId="{8CF63645-736D-4F66-8041-CE76D1846ABB}" type="presParOf" srcId="{F354DBCB-09B9-464F-95BF-8AE2F9A88856}" destId="{7738F7BE-20B3-4A9E-ABB3-E51CB6B2D1D2}" srcOrd="3" destOrd="0" presId="urn:microsoft.com/office/officeart/2008/layout/VerticalCurvedList"/>
    <dgm:cxn modelId="{DC4A5F75-0A2E-4644-8A16-A1BDD157A762}" type="presParOf" srcId="{0E8E4E6F-1F40-4E4C-A6BF-09BD51A79683}" destId="{91A9C3AE-6727-4E4C-BEAA-60B2918663E0}" srcOrd="1" destOrd="0" presId="urn:microsoft.com/office/officeart/2008/layout/VerticalCurvedList"/>
    <dgm:cxn modelId="{5C5A291A-BE4F-443D-B135-F93ECBC3ACDC}" type="presParOf" srcId="{0E8E4E6F-1F40-4E4C-A6BF-09BD51A79683}" destId="{218BC1A2-4509-4A96-B24C-49F240675478}" srcOrd="2" destOrd="0" presId="urn:microsoft.com/office/officeart/2008/layout/VerticalCurvedList"/>
    <dgm:cxn modelId="{D850C611-1B4C-4BAD-82BA-6BCF3E4057B9}" type="presParOf" srcId="{218BC1A2-4509-4A96-B24C-49F240675478}" destId="{71C336C0-B58C-4E6E-9EA1-D27FB66D7F03}" srcOrd="0" destOrd="0" presId="urn:microsoft.com/office/officeart/2008/layout/VerticalCurvedList"/>
    <dgm:cxn modelId="{A05DD41B-7E97-4805-85AC-0BE76EB55BC0}" type="presParOf" srcId="{0E8E4E6F-1F40-4E4C-A6BF-09BD51A79683}" destId="{202707E9-022B-4A0B-AB7D-FE27F9136B7A}" srcOrd="3" destOrd="0" presId="urn:microsoft.com/office/officeart/2008/layout/VerticalCurvedList"/>
    <dgm:cxn modelId="{4A16C3BD-39C3-44C1-AF77-A3757BF828B7}" type="presParOf" srcId="{0E8E4E6F-1F40-4E4C-A6BF-09BD51A79683}" destId="{AD80B869-20A3-4EF0-81BE-D77FB981E5C5}" srcOrd="4" destOrd="0" presId="urn:microsoft.com/office/officeart/2008/layout/VerticalCurvedList"/>
    <dgm:cxn modelId="{E7DC3542-C545-42B3-B0CF-97B0E892CD49}" type="presParOf" srcId="{AD80B869-20A3-4EF0-81BE-D77FB981E5C5}" destId="{BB26E652-99F7-431D-A984-45F9C3EE2662}" srcOrd="0" destOrd="0" presId="urn:microsoft.com/office/officeart/2008/layout/VerticalCurvedList"/>
    <dgm:cxn modelId="{668AA39D-0B14-41C8-8EE2-D4E365AE558C}" type="presParOf" srcId="{0E8E4E6F-1F40-4E4C-A6BF-09BD51A79683}" destId="{0F250B83-7CDB-4994-B05E-E5EC90154E16}" srcOrd="5" destOrd="0" presId="urn:microsoft.com/office/officeart/2008/layout/VerticalCurvedList"/>
    <dgm:cxn modelId="{B6708AD4-5CAD-45BE-A8CF-93A0DF11778B}" type="presParOf" srcId="{0E8E4E6F-1F40-4E4C-A6BF-09BD51A79683}" destId="{FC573937-E5B3-4E70-B597-9C0A8B05A31F}" srcOrd="6" destOrd="0" presId="urn:microsoft.com/office/officeart/2008/layout/VerticalCurvedList"/>
    <dgm:cxn modelId="{0BC8D3B7-E477-4838-9527-64709FF1EB7A}" type="presParOf" srcId="{FC573937-E5B3-4E70-B597-9C0A8B05A31F}" destId="{A113129E-3110-40F0-A6D1-597AED6D9A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E2738-B169-4C43-A924-5717097805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4DBD307-059C-4163-A36C-85791A2D3674}">
      <dgm:prSet phldrT="[ข้อความ]" custT="1"/>
      <dgm:spPr/>
      <dgm:t>
        <a:bodyPr/>
        <a:lstStyle/>
        <a:p>
          <a:r>
            <a:rPr lang="th-TH" sz="4000" b="1" dirty="0" smtClean="0">
              <a:solidFill>
                <a:schemeClr val="tx1"/>
              </a:solidFill>
            </a:rPr>
            <a:t>จากการเผา รวมการคมนาคมขนส่ง ผลิตไฟฟ้า และเผาในที่โล่ง</a:t>
          </a:r>
          <a:endParaRPr lang="th-TH" sz="4000" b="1" dirty="0">
            <a:solidFill>
              <a:schemeClr val="tx1"/>
            </a:solidFill>
          </a:endParaRPr>
        </a:p>
      </dgm:t>
    </dgm:pt>
    <dgm:pt modelId="{8434FAB4-EB84-4CC8-B999-AFCCDA3EAB31}" type="parTrans" cxnId="{974B534D-61D5-4F31-86D4-AA1ED5338F5A}">
      <dgm:prSet/>
      <dgm:spPr/>
      <dgm:t>
        <a:bodyPr/>
        <a:lstStyle/>
        <a:p>
          <a:endParaRPr lang="th-TH"/>
        </a:p>
      </dgm:t>
    </dgm:pt>
    <dgm:pt modelId="{0EE0E31B-A3FE-4A54-8AA6-A3C1C3079988}" type="sibTrans" cxnId="{974B534D-61D5-4F31-86D4-AA1ED5338F5A}">
      <dgm:prSet/>
      <dgm:spPr/>
      <dgm:t>
        <a:bodyPr/>
        <a:lstStyle/>
        <a:p>
          <a:endParaRPr lang="th-TH"/>
        </a:p>
      </dgm:t>
    </dgm:pt>
    <dgm:pt modelId="{EF6E8605-312F-4376-98F5-84DFD9A5820F}">
      <dgm:prSet phldrT="[ข้อความ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4000" b="1" dirty="0" smtClean="0">
              <a:solidFill>
                <a:schemeClr val="tx1"/>
              </a:solidFill>
            </a:rPr>
            <a:t>จากภาคอุตสาหกรรม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h-TH" sz="2400" dirty="0" smtClean="0"/>
        </a:p>
      </dgm:t>
    </dgm:pt>
    <dgm:pt modelId="{63B11FF5-E2B8-44F4-A397-0695578098DF}" type="parTrans" cxnId="{B190C8A3-3445-415D-921E-66C4E21A513D}">
      <dgm:prSet/>
      <dgm:spPr/>
      <dgm:t>
        <a:bodyPr/>
        <a:lstStyle/>
        <a:p>
          <a:endParaRPr lang="th-TH"/>
        </a:p>
      </dgm:t>
    </dgm:pt>
    <dgm:pt modelId="{177E4A3F-7440-4B77-8017-A6C295850412}" type="sibTrans" cxnId="{B190C8A3-3445-415D-921E-66C4E21A513D}">
      <dgm:prSet/>
      <dgm:spPr/>
      <dgm:t>
        <a:bodyPr/>
        <a:lstStyle/>
        <a:p>
          <a:endParaRPr lang="th-TH"/>
        </a:p>
      </dgm:t>
    </dgm:pt>
    <dgm:pt modelId="{DBF85E36-0AD9-4471-ACE9-3968E6E76DFC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จากลม หมอกควันนอกเขต  </a:t>
          </a:r>
          <a:endParaRPr lang="th-TH" b="1" dirty="0">
            <a:solidFill>
              <a:schemeClr val="tx1"/>
            </a:solidFill>
          </a:endParaRPr>
        </a:p>
      </dgm:t>
    </dgm:pt>
    <dgm:pt modelId="{0837204B-572B-4046-9B64-AF3D9F215A9E}" type="parTrans" cxnId="{0D3BF56E-B32B-4DAF-B4C5-D4AAD41AA5FE}">
      <dgm:prSet/>
      <dgm:spPr/>
      <dgm:t>
        <a:bodyPr/>
        <a:lstStyle/>
        <a:p>
          <a:endParaRPr lang="th-TH"/>
        </a:p>
      </dgm:t>
    </dgm:pt>
    <dgm:pt modelId="{902979DB-E7BA-4F0D-B733-0D5A2577C8BA}" type="sibTrans" cxnId="{0D3BF56E-B32B-4DAF-B4C5-D4AAD41AA5FE}">
      <dgm:prSet/>
      <dgm:spPr/>
      <dgm:t>
        <a:bodyPr/>
        <a:lstStyle/>
        <a:p>
          <a:endParaRPr lang="th-TH"/>
        </a:p>
      </dgm:t>
    </dgm:pt>
    <dgm:pt modelId="{33E30C99-815E-4302-B744-66BA22A63CAC}" type="pres">
      <dgm:prSet presAssocID="{0A1E2738-B169-4C43-A924-5717097805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0E8E4E6F-1F40-4E4C-A6BF-09BD51A79683}" type="pres">
      <dgm:prSet presAssocID="{0A1E2738-B169-4C43-A924-57170978056B}" presName="Name1" presStyleCnt="0"/>
      <dgm:spPr/>
    </dgm:pt>
    <dgm:pt modelId="{F354DBCB-09B9-464F-95BF-8AE2F9A88856}" type="pres">
      <dgm:prSet presAssocID="{0A1E2738-B169-4C43-A924-57170978056B}" presName="cycle" presStyleCnt="0"/>
      <dgm:spPr/>
    </dgm:pt>
    <dgm:pt modelId="{3D3E5513-D84F-4F4B-B9F4-0AEFE7BE69A8}" type="pres">
      <dgm:prSet presAssocID="{0A1E2738-B169-4C43-A924-57170978056B}" presName="srcNode" presStyleLbl="node1" presStyleIdx="0" presStyleCnt="3"/>
      <dgm:spPr/>
    </dgm:pt>
    <dgm:pt modelId="{1F4A94A1-4234-4A1E-A8CA-28D4F82F46C7}" type="pres">
      <dgm:prSet presAssocID="{0A1E2738-B169-4C43-A924-57170978056B}" presName="conn" presStyleLbl="parChTrans1D2" presStyleIdx="0" presStyleCnt="1"/>
      <dgm:spPr/>
      <dgm:t>
        <a:bodyPr/>
        <a:lstStyle/>
        <a:p>
          <a:endParaRPr lang="th-TH"/>
        </a:p>
      </dgm:t>
    </dgm:pt>
    <dgm:pt modelId="{06A3BCCE-C336-44E4-9477-42BD9BEFBD78}" type="pres">
      <dgm:prSet presAssocID="{0A1E2738-B169-4C43-A924-57170978056B}" presName="extraNode" presStyleLbl="node1" presStyleIdx="0" presStyleCnt="3"/>
      <dgm:spPr/>
    </dgm:pt>
    <dgm:pt modelId="{7738F7BE-20B3-4A9E-ABB3-E51CB6B2D1D2}" type="pres">
      <dgm:prSet presAssocID="{0A1E2738-B169-4C43-A924-57170978056B}" presName="dstNode" presStyleLbl="node1" presStyleIdx="0" presStyleCnt="3"/>
      <dgm:spPr/>
    </dgm:pt>
    <dgm:pt modelId="{91A9C3AE-6727-4E4C-BEAA-60B2918663E0}" type="pres">
      <dgm:prSet presAssocID="{04DBD307-059C-4163-A36C-85791A2D367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18BC1A2-4509-4A96-B24C-49F240675478}" type="pres">
      <dgm:prSet presAssocID="{04DBD307-059C-4163-A36C-85791A2D3674}" presName="accent_1" presStyleCnt="0"/>
      <dgm:spPr/>
    </dgm:pt>
    <dgm:pt modelId="{71C336C0-B58C-4E6E-9EA1-D27FB66D7F03}" type="pres">
      <dgm:prSet presAssocID="{04DBD307-059C-4163-A36C-85791A2D3674}" presName="accentRepeatNode" presStyleLbl="solidFgAcc1" presStyleIdx="0" presStyleCnt="3"/>
      <dgm:spPr>
        <a:solidFill>
          <a:schemeClr val="bg2">
            <a:lumMod val="10000"/>
          </a:schemeClr>
        </a:solidFill>
      </dgm:spPr>
      <dgm:t>
        <a:bodyPr/>
        <a:lstStyle/>
        <a:p>
          <a:endParaRPr lang="th-TH"/>
        </a:p>
      </dgm:t>
    </dgm:pt>
    <dgm:pt modelId="{202707E9-022B-4A0B-AB7D-FE27F9136B7A}" type="pres">
      <dgm:prSet presAssocID="{EF6E8605-312F-4376-98F5-84DFD9A5820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80B869-20A3-4EF0-81BE-D77FB981E5C5}" type="pres">
      <dgm:prSet presAssocID="{EF6E8605-312F-4376-98F5-84DFD9A5820F}" presName="accent_2" presStyleCnt="0"/>
      <dgm:spPr/>
    </dgm:pt>
    <dgm:pt modelId="{BB26E652-99F7-431D-A984-45F9C3EE2662}" type="pres">
      <dgm:prSet presAssocID="{EF6E8605-312F-4376-98F5-84DFD9A5820F}" presName="accentRepeatNode" presStyleLbl="solidFgAcc1" presStyleIdx="1" presStyleCnt="3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th-TH"/>
        </a:p>
      </dgm:t>
    </dgm:pt>
    <dgm:pt modelId="{0F250B83-7CDB-4994-B05E-E5EC90154E16}" type="pres">
      <dgm:prSet presAssocID="{DBF85E36-0AD9-4471-ACE9-3968E6E76DF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C573937-E5B3-4E70-B597-9C0A8B05A31F}" type="pres">
      <dgm:prSet presAssocID="{DBF85E36-0AD9-4471-ACE9-3968E6E76DFC}" presName="accent_3" presStyleCnt="0"/>
      <dgm:spPr/>
    </dgm:pt>
    <dgm:pt modelId="{A113129E-3110-40F0-A6D1-597AED6D9A4E}" type="pres">
      <dgm:prSet presAssocID="{DBF85E36-0AD9-4471-ACE9-3968E6E76DFC}" presName="accentRepeatNode" presStyleLbl="solidFgAcc1" presStyleIdx="2" presStyleCnt="3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endParaRPr lang="th-TH"/>
        </a:p>
      </dgm:t>
    </dgm:pt>
  </dgm:ptLst>
  <dgm:cxnLst>
    <dgm:cxn modelId="{1514A2C5-6416-4816-A8BD-01942F982210}" type="presOf" srcId="{0EE0E31B-A3FE-4A54-8AA6-A3C1C3079988}" destId="{1F4A94A1-4234-4A1E-A8CA-28D4F82F46C7}" srcOrd="0" destOrd="0" presId="urn:microsoft.com/office/officeart/2008/layout/VerticalCurvedList"/>
    <dgm:cxn modelId="{D2B2014C-5A46-4F43-9860-1C2E2D109168}" type="presOf" srcId="{0A1E2738-B169-4C43-A924-57170978056B}" destId="{33E30C99-815E-4302-B744-66BA22A63CAC}" srcOrd="0" destOrd="0" presId="urn:microsoft.com/office/officeart/2008/layout/VerticalCurvedList"/>
    <dgm:cxn modelId="{0D3BF56E-B32B-4DAF-B4C5-D4AAD41AA5FE}" srcId="{0A1E2738-B169-4C43-A924-57170978056B}" destId="{DBF85E36-0AD9-4471-ACE9-3968E6E76DFC}" srcOrd="2" destOrd="0" parTransId="{0837204B-572B-4046-9B64-AF3D9F215A9E}" sibTransId="{902979DB-E7BA-4F0D-B733-0D5A2577C8BA}"/>
    <dgm:cxn modelId="{34BA2D4F-D3D4-424C-854C-18481D9023B1}" type="presOf" srcId="{EF6E8605-312F-4376-98F5-84DFD9A5820F}" destId="{202707E9-022B-4A0B-AB7D-FE27F9136B7A}" srcOrd="0" destOrd="0" presId="urn:microsoft.com/office/officeart/2008/layout/VerticalCurvedList"/>
    <dgm:cxn modelId="{57EFA028-56DB-4BED-B39C-1CC3DB3EA947}" type="presOf" srcId="{04DBD307-059C-4163-A36C-85791A2D3674}" destId="{91A9C3AE-6727-4E4C-BEAA-60B2918663E0}" srcOrd="0" destOrd="0" presId="urn:microsoft.com/office/officeart/2008/layout/VerticalCurvedList"/>
    <dgm:cxn modelId="{43B7435F-2BF8-4DF2-B833-2AB962735F5E}" type="presOf" srcId="{DBF85E36-0AD9-4471-ACE9-3968E6E76DFC}" destId="{0F250B83-7CDB-4994-B05E-E5EC90154E16}" srcOrd="0" destOrd="0" presId="urn:microsoft.com/office/officeart/2008/layout/VerticalCurvedList"/>
    <dgm:cxn modelId="{974B534D-61D5-4F31-86D4-AA1ED5338F5A}" srcId="{0A1E2738-B169-4C43-A924-57170978056B}" destId="{04DBD307-059C-4163-A36C-85791A2D3674}" srcOrd="0" destOrd="0" parTransId="{8434FAB4-EB84-4CC8-B999-AFCCDA3EAB31}" sibTransId="{0EE0E31B-A3FE-4A54-8AA6-A3C1C3079988}"/>
    <dgm:cxn modelId="{B190C8A3-3445-415D-921E-66C4E21A513D}" srcId="{0A1E2738-B169-4C43-A924-57170978056B}" destId="{EF6E8605-312F-4376-98F5-84DFD9A5820F}" srcOrd="1" destOrd="0" parTransId="{63B11FF5-E2B8-44F4-A397-0695578098DF}" sibTransId="{177E4A3F-7440-4B77-8017-A6C295850412}"/>
    <dgm:cxn modelId="{718E337A-E0ED-4B8A-BE6E-C3ED30F3B2F8}" type="presParOf" srcId="{33E30C99-815E-4302-B744-66BA22A63CAC}" destId="{0E8E4E6F-1F40-4E4C-A6BF-09BD51A79683}" srcOrd="0" destOrd="0" presId="urn:microsoft.com/office/officeart/2008/layout/VerticalCurvedList"/>
    <dgm:cxn modelId="{AC777999-D367-432C-89C5-C47D2B4101FF}" type="presParOf" srcId="{0E8E4E6F-1F40-4E4C-A6BF-09BD51A79683}" destId="{F354DBCB-09B9-464F-95BF-8AE2F9A88856}" srcOrd="0" destOrd="0" presId="urn:microsoft.com/office/officeart/2008/layout/VerticalCurvedList"/>
    <dgm:cxn modelId="{42CDB099-9774-4712-BD06-C291DE03BAE2}" type="presParOf" srcId="{F354DBCB-09B9-464F-95BF-8AE2F9A88856}" destId="{3D3E5513-D84F-4F4B-B9F4-0AEFE7BE69A8}" srcOrd="0" destOrd="0" presId="urn:microsoft.com/office/officeart/2008/layout/VerticalCurvedList"/>
    <dgm:cxn modelId="{A98F78BF-2EE1-4771-BBC3-26F5C219C134}" type="presParOf" srcId="{F354DBCB-09B9-464F-95BF-8AE2F9A88856}" destId="{1F4A94A1-4234-4A1E-A8CA-28D4F82F46C7}" srcOrd="1" destOrd="0" presId="urn:microsoft.com/office/officeart/2008/layout/VerticalCurvedList"/>
    <dgm:cxn modelId="{EBBEAD94-B71F-4CF8-9A3F-171187E428AA}" type="presParOf" srcId="{F354DBCB-09B9-464F-95BF-8AE2F9A88856}" destId="{06A3BCCE-C336-44E4-9477-42BD9BEFBD78}" srcOrd="2" destOrd="0" presId="urn:microsoft.com/office/officeart/2008/layout/VerticalCurvedList"/>
    <dgm:cxn modelId="{D19FD3E4-04D6-439A-BF2B-49D6B1C85A30}" type="presParOf" srcId="{F354DBCB-09B9-464F-95BF-8AE2F9A88856}" destId="{7738F7BE-20B3-4A9E-ABB3-E51CB6B2D1D2}" srcOrd="3" destOrd="0" presId="urn:microsoft.com/office/officeart/2008/layout/VerticalCurvedList"/>
    <dgm:cxn modelId="{AFC475AA-246D-42D3-9EDF-D46DB3F31CB7}" type="presParOf" srcId="{0E8E4E6F-1F40-4E4C-A6BF-09BD51A79683}" destId="{91A9C3AE-6727-4E4C-BEAA-60B2918663E0}" srcOrd="1" destOrd="0" presId="urn:microsoft.com/office/officeart/2008/layout/VerticalCurvedList"/>
    <dgm:cxn modelId="{A2D13A81-EFAF-4D38-B13A-22490CF308E6}" type="presParOf" srcId="{0E8E4E6F-1F40-4E4C-A6BF-09BD51A79683}" destId="{218BC1A2-4509-4A96-B24C-49F240675478}" srcOrd="2" destOrd="0" presId="urn:microsoft.com/office/officeart/2008/layout/VerticalCurvedList"/>
    <dgm:cxn modelId="{E0F4194A-6E6B-400D-9BB4-0C9E9EA56EE1}" type="presParOf" srcId="{218BC1A2-4509-4A96-B24C-49F240675478}" destId="{71C336C0-B58C-4E6E-9EA1-D27FB66D7F03}" srcOrd="0" destOrd="0" presId="urn:microsoft.com/office/officeart/2008/layout/VerticalCurvedList"/>
    <dgm:cxn modelId="{8DD52BC0-6DCB-443B-B5C9-781C0EE0AF43}" type="presParOf" srcId="{0E8E4E6F-1F40-4E4C-A6BF-09BD51A79683}" destId="{202707E9-022B-4A0B-AB7D-FE27F9136B7A}" srcOrd="3" destOrd="0" presId="urn:microsoft.com/office/officeart/2008/layout/VerticalCurvedList"/>
    <dgm:cxn modelId="{6048CDB2-87BB-406C-AB7A-7FE0472014C4}" type="presParOf" srcId="{0E8E4E6F-1F40-4E4C-A6BF-09BD51A79683}" destId="{AD80B869-20A3-4EF0-81BE-D77FB981E5C5}" srcOrd="4" destOrd="0" presId="urn:microsoft.com/office/officeart/2008/layout/VerticalCurvedList"/>
    <dgm:cxn modelId="{7572F0BA-3DB9-4159-869D-A5FAB78BA5BA}" type="presParOf" srcId="{AD80B869-20A3-4EF0-81BE-D77FB981E5C5}" destId="{BB26E652-99F7-431D-A984-45F9C3EE2662}" srcOrd="0" destOrd="0" presId="urn:microsoft.com/office/officeart/2008/layout/VerticalCurvedList"/>
    <dgm:cxn modelId="{D9768DC2-DE5B-4595-8819-4E96BDA2839F}" type="presParOf" srcId="{0E8E4E6F-1F40-4E4C-A6BF-09BD51A79683}" destId="{0F250B83-7CDB-4994-B05E-E5EC90154E16}" srcOrd="5" destOrd="0" presId="urn:microsoft.com/office/officeart/2008/layout/VerticalCurvedList"/>
    <dgm:cxn modelId="{B7EC44BB-164C-4DFC-AEA7-B9C35B035BAA}" type="presParOf" srcId="{0E8E4E6F-1F40-4E4C-A6BF-09BD51A79683}" destId="{FC573937-E5B3-4E70-B597-9C0A8B05A31F}" srcOrd="6" destOrd="0" presId="urn:microsoft.com/office/officeart/2008/layout/VerticalCurvedList"/>
    <dgm:cxn modelId="{C0DA2CD6-92E6-4523-8C67-CBB4440E5D26}" type="presParOf" srcId="{FC573937-E5B3-4E70-B597-9C0A8B05A31F}" destId="{A113129E-3110-40F0-A6D1-597AED6D9A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186A8-3405-467D-A75C-85611BE69FA5}">
      <dsp:nvSpPr>
        <dsp:cNvPr id="0" name=""/>
        <dsp:cNvSpPr/>
      </dsp:nvSpPr>
      <dsp:spPr>
        <a:xfrm>
          <a:off x="4206240" y="459"/>
          <a:ext cx="6309360" cy="1793990"/>
        </a:xfrm>
        <a:prstGeom prst="rightArrow">
          <a:avLst>
            <a:gd name="adj1" fmla="val 75000"/>
            <a:gd name="adj2" fmla="val 5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kern="1200" dirty="0" smtClean="0"/>
            <a:t>การพัฒนาความเป็นเมือง มุ่งหมายในเรื่องเศรษฐกิจเป็นหลัก</a:t>
          </a:r>
          <a:endParaRPr lang="th-T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kern="1200" dirty="0" smtClean="0"/>
            <a:t>พัฒนาความทันสมัย เช่น โรงงาน </a:t>
          </a:r>
          <a:r>
            <a:rPr lang="en-US" sz="2500" kern="1200" dirty="0" smtClean="0"/>
            <a:t>-hub </a:t>
          </a:r>
          <a:r>
            <a:rPr lang="th-TH" sz="2500" kern="1200" dirty="0" smtClean="0"/>
            <a:t>คมนาคมขนส่ง ศูนย์การการค้า ฯลฯ</a:t>
          </a:r>
          <a:endParaRPr lang="th-TH" sz="2500" kern="1200" dirty="0"/>
        </a:p>
      </dsp:txBody>
      <dsp:txXfrm>
        <a:off x="4206240" y="224708"/>
        <a:ext cx="5636614" cy="1345492"/>
      </dsp:txXfrm>
    </dsp:sp>
    <dsp:sp modelId="{FD15612A-0B49-448E-8B22-CB477FB8A07E}">
      <dsp:nvSpPr>
        <dsp:cNvPr id="0" name=""/>
        <dsp:cNvSpPr/>
      </dsp:nvSpPr>
      <dsp:spPr>
        <a:xfrm>
          <a:off x="0" y="459"/>
          <a:ext cx="4206240" cy="1793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rgbClr val="002060"/>
              </a:solidFill>
            </a:rPr>
            <a:t>1)</a:t>
          </a:r>
          <a:r>
            <a:rPr lang="th-TH" sz="3800" b="1" kern="1200" dirty="0" smtClean="0">
              <a:solidFill>
                <a:srgbClr val="002060"/>
              </a:solidFill>
            </a:rPr>
            <a:t>การพัฒนาอุตสาหกรรม </a:t>
          </a:r>
          <a:r>
            <a:rPr lang="en-US" sz="3800" b="1" kern="1200" dirty="0" smtClean="0">
              <a:solidFill>
                <a:srgbClr val="002060"/>
              </a:solidFill>
            </a:rPr>
            <a:t>/</a:t>
          </a:r>
          <a:r>
            <a:rPr lang="th-TH" sz="3800" b="1" kern="1200" dirty="0" err="1" smtClean="0">
              <a:solidFill>
                <a:srgbClr val="002060"/>
              </a:solidFill>
            </a:rPr>
            <a:t>เทคโนโล</a:t>
          </a:r>
          <a:r>
            <a:rPr lang="th-TH" sz="3800" b="1" kern="1200" dirty="0" smtClean="0">
              <a:solidFill>
                <a:srgbClr val="002060"/>
              </a:solidFill>
            </a:rPr>
            <a:t>ยี่</a:t>
          </a:r>
          <a:endParaRPr lang="th-TH" sz="3800" b="1" kern="1200" dirty="0">
            <a:solidFill>
              <a:srgbClr val="002060"/>
            </a:solidFill>
          </a:endParaRPr>
        </a:p>
      </dsp:txBody>
      <dsp:txXfrm>
        <a:off x="87575" y="88034"/>
        <a:ext cx="4031090" cy="1618840"/>
      </dsp:txXfrm>
    </dsp:sp>
    <dsp:sp modelId="{7B436D60-E721-4898-91EC-C996D7C56002}">
      <dsp:nvSpPr>
        <dsp:cNvPr id="0" name=""/>
        <dsp:cNvSpPr/>
      </dsp:nvSpPr>
      <dsp:spPr>
        <a:xfrm>
          <a:off x="4206240" y="1973849"/>
          <a:ext cx="6309360" cy="1793990"/>
        </a:xfrm>
        <a:prstGeom prst="rightArrow">
          <a:avLst>
            <a:gd name="adj1" fmla="val 75000"/>
            <a:gd name="adj2" fmla="val 50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kern="1200" dirty="0" smtClean="0"/>
            <a:t>กาใช้ทรัพยากรธรรมชาติด้วยการใช้ ป่าไม้ ดิน น้ำ อย่างมาก </a:t>
          </a:r>
          <a:endParaRPr lang="th-TH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500" kern="1200" dirty="0" smtClean="0"/>
            <a:t>เกิดการแย่งชิง ทำลายทรัพยากรธรรมชาติอย่างมากมายเพื่อประโยชน์ส่วนตน โดยไม่มีการบริหารจัดการที่ดี</a:t>
          </a:r>
          <a:endParaRPr lang="th-TH" sz="2500" kern="1200" dirty="0"/>
        </a:p>
      </dsp:txBody>
      <dsp:txXfrm>
        <a:off x="4206240" y="2198098"/>
        <a:ext cx="5636614" cy="1345492"/>
      </dsp:txXfrm>
    </dsp:sp>
    <dsp:sp modelId="{46E18764-A958-4F32-9945-FC582692D008}">
      <dsp:nvSpPr>
        <dsp:cNvPr id="0" name=""/>
        <dsp:cNvSpPr/>
      </dsp:nvSpPr>
      <dsp:spPr>
        <a:xfrm>
          <a:off x="0" y="1973849"/>
          <a:ext cx="4206240" cy="1793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solidFill>
                <a:srgbClr val="002060"/>
              </a:solidFill>
            </a:rPr>
            <a:t>2) </a:t>
          </a:r>
          <a:r>
            <a:rPr lang="th-TH" sz="3800" b="1" kern="1200" dirty="0" smtClean="0">
              <a:solidFill>
                <a:srgbClr val="002060"/>
              </a:solidFill>
            </a:rPr>
            <a:t>การใช้ทรัพยากรแบบไม่ทะนุถนอม</a:t>
          </a:r>
          <a:endParaRPr lang="th-TH" sz="3800" b="1" kern="1200" dirty="0">
            <a:solidFill>
              <a:srgbClr val="002060"/>
            </a:solidFill>
          </a:endParaRPr>
        </a:p>
      </dsp:txBody>
      <dsp:txXfrm>
        <a:off x="87575" y="2061424"/>
        <a:ext cx="4031090" cy="16188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93C78-AC69-4BEC-99BC-743DC35F8C4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88966-5748-4436-82A3-4C79FE32FD48}">
      <dsp:nvSpPr>
        <dsp:cNvPr id="0" name=""/>
        <dsp:cNvSpPr/>
      </dsp:nvSpPr>
      <dsp:spPr>
        <a:xfrm>
          <a:off x="1213609" y="435133"/>
          <a:ext cx="7913581" cy="87026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2060"/>
              </a:solidFill>
            </a:rPr>
            <a:t>นโยบายขอนแก่นสู่อนาคต เช่น </a:t>
          </a:r>
          <a:r>
            <a:rPr lang="en-US" sz="3600" b="1" kern="1200" dirty="0" smtClean="0">
              <a:solidFill>
                <a:srgbClr val="002060"/>
              </a:solidFill>
            </a:rPr>
            <a:t>SMART CITY  BIRD CITY MICE city</a:t>
          </a:r>
          <a:endParaRPr lang="th-TH" sz="3600" b="1" kern="1200" dirty="0">
            <a:solidFill>
              <a:srgbClr val="002060"/>
            </a:solidFill>
          </a:endParaRPr>
        </a:p>
      </dsp:txBody>
      <dsp:txXfrm>
        <a:off x="1213609" y="435133"/>
        <a:ext cx="7913581" cy="870267"/>
      </dsp:txXfrm>
    </dsp:sp>
    <dsp:sp modelId="{445027C0-B4E1-42B8-8551-A1293300C436}">
      <dsp:nvSpPr>
        <dsp:cNvPr id="0" name=""/>
        <dsp:cNvSpPr/>
      </dsp:nvSpPr>
      <dsp:spPr>
        <a:xfrm>
          <a:off x="38071" y="304049"/>
          <a:ext cx="1087834" cy="108783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26E26-4EE1-420C-BDE1-B4248CBF873B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2060"/>
              </a:solidFill>
            </a:rPr>
            <a:t>ระเบียงเศรษฐกิจตะวันออกสู่ตะวันตก </a:t>
          </a:r>
          <a:r>
            <a:rPr lang="en-US" sz="3600" b="1" kern="1200" dirty="0" smtClean="0">
              <a:solidFill>
                <a:srgbClr val="002060"/>
              </a:solidFill>
            </a:rPr>
            <a:t>East –West Economic Corridor</a:t>
          </a:r>
          <a:r>
            <a:rPr lang="th-TH" sz="3600" b="1" kern="1200" dirty="0" smtClean="0">
              <a:solidFill>
                <a:srgbClr val="002060"/>
              </a:solidFill>
            </a:rPr>
            <a:t> </a:t>
          </a:r>
          <a:endParaRPr lang="th-TH" sz="3600" b="1" kern="1200" dirty="0">
            <a:solidFill>
              <a:srgbClr val="002060"/>
            </a:solidFill>
          </a:endParaRPr>
        </a:p>
      </dsp:txBody>
      <dsp:txXfrm>
        <a:off x="920631" y="1740535"/>
        <a:ext cx="9535243" cy="870267"/>
      </dsp:txXfrm>
    </dsp:sp>
    <dsp:sp modelId="{7A344483-5045-4C2D-A131-2A89B998B88F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5086D-5D77-46D9-A2FB-C365D5BC3EE7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solidFill>
                <a:srgbClr val="002060"/>
              </a:solidFill>
            </a:rPr>
            <a:t>รถไฟความเร็วสูงจาก </a:t>
          </a:r>
          <a:r>
            <a:rPr lang="th-TH" sz="4000" b="1" kern="1200" dirty="0" err="1" smtClean="0">
              <a:solidFill>
                <a:srgbClr val="002060"/>
              </a:solidFill>
            </a:rPr>
            <a:t>กทม</a:t>
          </a:r>
          <a:r>
            <a:rPr lang="en-US" sz="4000" b="1" kern="1200" dirty="0" smtClean="0">
              <a:solidFill>
                <a:srgbClr val="002060"/>
              </a:solidFill>
            </a:rPr>
            <a:t>- </a:t>
          </a:r>
          <a:r>
            <a:rPr lang="th-TH" sz="4000" b="1" kern="1200" dirty="0" smtClean="0">
              <a:solidFill>
                <a:srgbClr val="002060"/>
              </a:solidFill>
            </a:rPr>
            <a:t>หนองคาย</a:t>
          </a:r>
          <a:r>
            <a:rPr lang="en-US" sz="4000" b="1" kern="1200" dirty="0" smtClean="0">
              <a:solidFill>
                <a:srgbClr val="002060"/>
              </a:solidFill>
            </a:rPr>
            <a:t>- </a:t>
          </a:r>
          <a:r>
            <a:rPr lang="th-TH" sz="4000" b="1" kern="1200" dirty="0" smtClean="0">
              <a:solidFill>
                <a:srgbClr val="002060"/>
              </a:solidFill>
            </a:rPr>
            <a:t>จีน และระบบรางจากบ้านไผ่</a:t>
          </a:r>
          <a:r>
            <a:rPr lang="en-US" sz="4000" b="1" kern="1200" dirty="0" smtClean="0">
              <a:solidFill>
                <a:srgbClr val="002060"/>
              </a:solidFill>
            </a:rPr>
            <a:t>-</a:t>
          </a:r>
          <a:r>
            <a:rPr lang="th-TH" sz="4000" b="1" kern="1200" dirty="0" smtClean="0">
              <a:solidFill>
                <a:srgbClr val="002060"/>
              </a:solidFill>
            </a:rPr>
            <a:t>นครนครพนม</a:t>
          </a:r>
          <a:endParaRPr lang="th-TH" sz="4000" b="1" kern="1200" dirty="0">
            <a:solidFill>
              <a:srgbClr val="002060"/>
            </a:solidFill>
          </a:endParaRPr>
        </a:p>
      </dsp:txBody>
      <dsp:txXfrm>
        <a:off x="604289" y="3045936"/>
        <a:ext cx="9851585" cy="870267"/>
      </dsp:txXfrm>
    </dsp:sp>
    <dsp:sp modelId="{31838CD7-9F14-41F2-AE1F-5E1733B25A14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ADE9C-A955-4C79-B769-CBC66FB47D17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C271C-4019-47F8-BEDC-0588B733A7CC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t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900" kern="1200"/>
        </a:p>
      </dsp:txBody>
      <dsp:txXfrm>
        <a:off x="0" y="0"/>
        <a:ext cx="2103120" cy="4351338"/>
      </dsp:txXfrm>
    </dsp:sp>
    <dsp:sp modelId="{20B8A38F-79E1-4DBB-A569-975747BA4B29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000" kern="1200" dirty="0" smtClean="0"/>
            <a:t>ปรับเปลี่ยนการ</a:t>
          </a:r>
          <a:r>
            <a:rPr lang="th-TH" sz="5000" kern="1200" dirty="0" smtClean="0"/>
            <a:t>ผลิต ขยายผลสู่เพื่อน</a:t>
          </a:r>
          <a:r>
            <a:rPr lang="th-TH" sz="5000" kern="1200" smtClean="0"/>
            <a:t>พี่น้อง</a:t>
          </a:r>
          <a:endParaRPr lang="th-TH" sz="5000" kern="1200" dirty="0"/>
        </a:p>
      </dsp:txBody>
      <dsp:txXfrm>
        <a:off x="2260854" y="67989"/>
        <a:ext cx="8254746" cy="1359793"/>
      </dsp:txXfrm>
    </dsp:sp>
    <dsp:sp modelId="{BDF2BC0B-0827-471D-B55B-88472BF7507C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CE4B2-687E-416C-8F36-398E723E4DA2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000" kern="1200" dirty="0" smtClean="0"/>
            <a:t>รวมกลุ่มในระดับหมู่บ้าน และขยายสู่เครือข่าย </a:t>
          </a:r>
          <a:endParaRPr lang="th-TH" sz="5000" kern="1200" dirty="0"/>
        </a:p>
      </dsp:txBody>
      <dsp:txXfrm>
        <a:off x="2260854" y="1495772"/>
        <a:ext cx="8254746" cy="1359793"/>
      </dsp:txXfrm>
    </dsp:sp>
    <dsp:sp modelId="{3ED96204-0E38-4559-88C2-7C4F0C57CC2F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F8516-D3AA-43AB-B2CD-3A9D84AB8978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000" kern="1200" dirty="0" smtClean="0"/>
            <a:t>ออก</a:t>
          </a:r>
          <a:r>
            <a:rPr lang="th-TH" sz="5000" kern="1200" dirty="0" smtClean="0"/>
            <a:t>กฎหมายควบคุม </a:t>
          </a:r>
          <a:endParaRPr lang="th-TH" sz="5000" kern="1200" dirty="0"/>
        </a:p>
      </dsp:txBody>
      <dsp:txXfrm>
        <a:off x="2260854" y="2923555"/>
        <a:ext cx="8254746" cy="1359793"/>
      </dsp:txXfrm>
    </dsp:sp>
    <dsp:sp modelId="{D3F852FD-38CA-4862-8AA6-75D9AFA9272D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84255-2682-4F6A-B97B-6AA3BDFBAFAD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7F002-63FA-42C3-BFDE-BCE9CF2DF6B2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solidFill>
                <a:srgbClr val="002060"/>
              </a:solidFill>
            </a:rPr>
            <a:t>Biohub</a:t>
          </a:r>
          <a:r>
            <a:rPr lang="th-TH" sz="3300" kern="1200" dirty="0" smtClean="0">
              <a:solidFill>
                <a:srgbClr val="002060"/>
              </a:solidFill>
            </a:rPr>
            <a:t> และโรงงานน้ำตาลที่จะเกิดขึ้นที่บ้านไผ่</a:t>
          </a:r>
          <a:endParaRPr lang="th-TH" sz="3300" kern="1200" dirty="0">
            <a:solidFill>
              <a:srgbClr val="002060"/>
            </a:solidFill>
          </a:endParaRPr>
        </a:p>
      </dsp:txBody>
      <dsp:txXfrm>
        <a:off x="604289" y="435133"/>
        <a:ext cx="9851585" cy="870267"/>
      </dsp:txXfrm>
    </dsp:sp>
    <dsp:sp modelId="{63E2DE68-7D35-4A9E-9CB6-D046D331DCE9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A3926-5822-48EC-A0D8-BECE2783DDC2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kern="1200" dirty="0" smtClean="0">
              <a:solidFill>
                <a:srgbClr val="002060"/>
              </a:solidFill>
            </a:rPr>
            <a:t>เขตอุตสาหกรรมน้ำพอง ที่ยังมีโรงงานอุตสาหกรรมจำนวนมากที่ดำเนินงานอยู่</a:t>
          </a:r>
          <a:endParaRPr lang="th-TH" sz="3300" kern="1200" dirty="0">
            <a:solidFill>
              <a:srgbClr val="002060"/>
            </a:solidFill>
          </a:endParaRPr>
        </a:p>
      </dsp:txBody>
      <dsp:txXfrm>
        <a:off x="920631" y="1740535"/>
        <a:ext cx="9535243" cy="870267"/>
      </dsp:txXfrm>
    </dsp:sp>
    <dsp:sp modelId="{18357C6F-F913-4C17-B8F1-361FE39CC4ED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6287D6-AF46-4667-9B1E-9726F8CE740A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83820" rIns="83820" bIns="8382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kern="1200" dirty="0" smtClean="0">
              <a:solidFill>
                <a:srgbClr val="002060"/>
              </a:solidFill>
            </a:rPr>
            <a:t>ศูนย์กลางคมนาคมขนส่งของอาเซียน </a:t>
          </a:r>
          <a:endParaRPr lang="th-TH" sz="3300" kern="1200" dirty="0">
            <a:solidFill>
              <a:srgbClr val="002060"/>
            </a:solidFill>
          </a:endParaRPr>
        </a:p>
      </dsp:txBody>
      <dsp:txXfrm>
        <a:off x="604289" y="3045936"/>
        <a:ext cx="9851585" cy="870267"/>
      </dsp:txXfrm>
    </dsp:sp>
    <dsp:sp modelId="{B6205AE5-6D31-4688-81F3-119055AC4C1B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193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280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242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932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236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072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963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569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73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91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82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D7FA-8E91-4B6A-9D04-8F5E1AAB268E}" type="datetimeFigureOut">
              <a:rPr lang="th-TH" smtClean="0"/>
              <a:t>24/05/62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03D42-9334-4467-927E-87E38CD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321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ประมวลภาพรวม สถานการณ์ แนวโน้ม และข้อเสนอต่อการจัดการทรัพยากรธรรมชาติและสิ่งแวดล้อมขอนแก่น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6000" dirty="0" err="1" smtClean="0">
                <a:solidFill>
                  <a:srgbClr val="002060"/>
                </a:solidFill>
              </a:rPr>
              <a:t>พูล</a:t>
            </a:r>
            <a:r>
              <a:rPr lang="th-TH" sz="6000" dirty="0" smtClean="0">
                <a:solidFill>
                  <a:srgbClr val="002060"/>
                </a:solidFill>
              </a:rPr>
              <a:t>สมบัติ นามหล้า ดำเนินรายการ</a:t>
            </a:r>
            <a:endParaRPr lang="th-TH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ฝุ่น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093839"/>
              </p:ext>
            </p:extLst>
          </p:nvPr>
        </p:nvGraphicFramePr>
        <p:xfrm>
          <a:off x="838200" y="1159727"/>
          <a:ext cx="10515600" cy="501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3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ฝุ่น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0952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4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ป่า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0656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0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ป่า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9430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7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สารเคมี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8999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711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สารเคมี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235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83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น้ำ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653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753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น้ำ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347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642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ขยะ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9225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417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ขยะ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1986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45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สถานการณ์ ทรัพยากรธรรมชาติและสิ่งแวดล้อม ขอนแก่น</a:t>
            </a:r>
            <a:endParaRPr lang="th-TH" dirty="0"/>
          </a:p>
        </p:txBody>
      </p:sp>
      <p:graphicFrame>
        <p:nvGraphicFramePr>
          <p:cNvPr id="8" name="ตัวแทนเนื้อหา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75285"/>
              </p:ext>
            </p:extLst>
          </p:nvPr>
        </p:nvGraphicFramePr>
        <p:xfrm>
          <a:off x="838200" y="2408663"/>
          <a:ext cx="10515600" cy="376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8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ฝุ่น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1538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15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ฝุ่น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7808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506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ป่า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032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12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ป่า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13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799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สารเคมี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698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778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สารเคมี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097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81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1)การพัฒนาอุตสาหกรรม /</a:t>
            </a:r>
            <a:r>
              <a:rPr lang="th-TH" dirty="0" err="1"/>
              <a:t>เทคโนโล</a:t>
            </a:r>
            <a:r>
              <a:rPr lang="th-TH" dirty="0"/>
              <a:t>ยี่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351284"/>
              </p:ext>
            </p:extLst>
          </p:nvPr>
        </p:nvGraphicFramePr>
        <p:xfrm>
          <a:off x="838200" y="152454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6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</a:t>
            </a:r>
            <a:r>
              <a:rPr lang="en-US" dirty="0" smtClean="0"/>
              <a:t>1) </a:t>
            </a:r>
            <a:r>
              <a:rPr lang="th-TH" dirty="0" smtClean="0"/>
              <a:t>การ</a:t>
            </a:r>
            <a:r>
              <a:rPr lang="th-TH" dirty="0"/>
              <a:t>พัฒนาอุตสาหกรรม /</a:t>
            </a:r>
            <a:r>
              <a:rPr lang="th-TH" dirty="0" smtClean="0"/>
              <a:t>เทคโนโลยี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4578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7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th-TH" dirty="0" smtClean="0"/>
              <a:t>สถานการณ์ การ</a:t>
            </a:r>
            <a:r>
              <a:rPr lang="th-TH" dirty="0"/>
              <a:t>ใช้ทรัพยากรแบบไม่ทะนุถนอม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7823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9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น้ำ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8678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56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น้ำ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001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ขยะ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4226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2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ขยะ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4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9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674</Words>
  <Application>Microsoft Office PowerPoint</Application>
  <PresentationFormat>แบบจอกว้าง</PresentationFormat>
  <Paragraphs>99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1" baseType="lpstr">
      <vt:lpstr>Angsana New</vt:lpstr>
      <vt:lpstr>Arial</vt:lpstr>
      <vt:lpstr>Calibri</vt:lpstr>
      <vt:lpstr>Calibri Light</vt:lpstr>
      <vt:lpstr>Cordia New</vt:lpstr>
      <vt:lpstr>ธีมของ Office</vt:lpstr>
      <vt:lpstr>ประมวลภาพรวม สถานการณ์ แนวโน้ม และข้อเสนอต่อการจัดการทรัพยากรธรรมชาติและสิ่งแวดล้อมขอนแก่น</vt:lpstr>
      <vt:lpstr>สถานการณ์ ทรัพยากรธรรมชาติและสิ่งแวดล้อม ขอนแก่น</vt:lpstr>
      <vt:lpstr>1)การพัฒนาอุตสาหกรรม /เทคโนโลยี่ </vt:lpstr>
      <vt:lpstr> 1) การพัฒนาอุตสาหกรรม /เทคโนโลยี (ต่อ)</vt:lpstr>
      <vt:lpstr>2) สถานการณ์ การใช้ทรัพยากรแบบไม่ทะนุถนอม </vt:lpstr>
      <vt:lpstr>น้ำ</vt:lpstr>
      <vt:lpstr>น้ำ</vt:lpstr>
      <vt:lpstr>ขยะ</vt:lpstr>
      <vt:lpstr>ขยะ</vt:lpstr>
      <vt:lpstr>ฝุ่น</vt:lpstr>
      <vt:lpstr>ฝุ่น</vt:lpstr>
      <vt:lpstr>ป่า</vt:lpstr>
      <vt:lpstr>ป่า</vt:lpstr>
      <vt:lpstr>สารเคมี</vt:lpstr>
      <vt:lpstr>สารเคมี</vt:lpstr>
      <vt:lpstr>น้ำ</vt:lpstr>
      <vt:lpstr>น้ำ</vt:lpstr>
      <vt:lpstr>ขยะ</vt:lpstr>
      <vt:lpstr>ขยะ</vt:lpstr>
      <vt:lpstr>ฝุ่น</vt:lpstr>
      <vt:lpstr>ฝุ่น</vt:lpstr>
      <vt:lpstr>ป่า</vt:lpstr>
      <vt:lpstr>ป่า</vt:lpstr>
      <vt:lpstr>สารเคมี</vt:lpstr>
      <vt:lpstr>สารเคมี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สรุปเวทีเครือข่ายองค์กรชุมชน กับ สวล ขอนแก่น</dc:title>
  <dc:creator>Windows User</dc:creator>
  <cp:lastModifiedBy>Windows User</cp:lastModifiedBy>
  <cp:revision>35</cp:revision>
  <dcterms:created xsi:type="dcterms:W3CDTF">2019-05-24T04:55:31Z</dcterms:created>
  <dcterms:modified xsi:type="dcterms:W3CDTF">2019-05-24T09:11:45Z</dcterms:modified>
</cp:coreProperties>
</file>