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471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91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58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088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622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8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995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8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96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75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932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922D-6A2F-48B5-8216-F093B228D941}" type="datetimeFigureOut">
              <a:rPr lang="th-TH" smtClean="0"/>
              <a:t>24/05/62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E9C3-7BDD-4047-A6F4-8731CADB5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2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9937"/>
          </a:xfrm>
        </p:spPr>
        <p:txBody>
          <a:bodyPr>
            <a:normAutofit fontScale="90000"/>
          </a:bodyPr>
          <a:lstStyle/>
          <a:p>
            <a:r>
              <a:rPr lang="th-TH" dirty="0"/>
              <a:t>ขยะจังหวัดขอนแก่น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1892300"/>
            <a:ext cx="9144000" cy="3365500"/>
          </a:xfrm>
        </p:spPr>
        <p:txBody>
          <a:bodyPr/>
          <a:lstStyle/>
          <a:p>
            <a:r>
              <a:rPr lang="th-TH" dirty="0"/>
              <a:t>ขยะจังหวัดขอนแก่นทั้งหมดประมาณ 1,040 ตัน/วัน ประมาณต่อปี 366,634 ตัน/ปี เฉลี่ยแล้วคนขอนแก่นสร้างขยะ 0.57 กิโลกรัม/คน/วัน ในเขตเทศบาลเมืองนครขอนแก่นประชาชนใช้โดยเฉลี่ย1 กิโลกรัม/คน/วัน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371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th-TH" dirty="0"/>
              <a:t>ขยะมูลฝอยจากแหล่งกำเนิดที่เกิดขึ้นของจังหวัดขอนแก่นจากปี 2558-60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13752"/>
              </p:ext>
            </p:extLst>
          </p:nvPr>
        </p:nvGraphicFramePr>
        <p:xfrm>
          <a:off x="838200" y="927100"/>
          <a:ext cx="10515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ขยะจังหวัดขอนแก่น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 ปี2558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ปี2559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ปี2560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ปริมาณขยะมูลฝอยที่เกิดจาก</a:t>
                      </a:r>
                    </a:p>
                    <a:p>
                      <a:r>
                        <a:rPr lang="th-TH" dirty="0"/>
                        <a:t>แหล่งกำเนิดจังหวัดขอนแก่น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682,514.91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665,631.8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710,298.01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ปริมาณ</a:t>
                      </a:r>
                      <a:r>
                        <a:rPr lang="th-TH" i="0" dirty="0"/>
                        <a:t>ขยะที่กำจัดอย่างถูกต้อง</a:t>
                      </a:r>
                    </a:p>
                    <a:p>
                      <a:endParaRPr lang="th-TH" i="0" dirty="0"/>
                    </a:p>
                    <a:p>
                      <a:r>
                        <a:rPr lang="th-TH" i="0" dirty="0"/>
                        <a:t>ปริมาณขยะที่ถูกคัดแยกและนำกลับมาใช้ประโยชน์</a:t>
                      </a:r>
                    </a:p>
                    <a:p>
                      <a:endParaRPr lang="th-TH" i="0" dirty="0"/>
                    </a:p>
                    <a:p>
                      <a:r>
                        <a:rPr lang="th-TH" i="0" dirty="0"/>
                        <a:t>ปริมาณขยะตกค้างสะสมในพื้นที่จังหวัดขอนแก่น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49,869.9 (7.31</a:t>
                      </a:r>
                      <a:r>
                        <a:rPr lang="en-US" dirty="0"/>
                        <a:t>%</a:t>
                      </a:r>
                      <a:r>
                        <a:rPr lang="th-TH" dirty="0"/>
                        <a:t> )</a:t>
                      </a:r>
                    </a:p>
                    <a:p>
                      <a:endParaRPr lang="th-TH" dirty="0"/>
                    </a:p>
                    <a:p>
                      <a:r>
                        <a:rPr lang="th-TH" dirty="0"/>
                        <a:t>182,613.53</a:t>
                      </a:r>
                    </a:p>
                    <a:p>
                      <a:r>
                        <a:rPr lang="th-TH" dirty="0"/>
                        <a:t>(26.76</a:t>
                      </a:r>
                      <a:r>
                        <a:rPr lang="en-US" dirty="0"/>
                        <a:t>%</a:t>
                      </a:r>
                      <a:r>
                        <a:rPr lang="th-TH" dirty="0"/>
                        <a:t>)</a:t>
                      </a:r>
                    </a:p>
                    <a:p>
                      <a:endParaRPr lang="th-TH" dirty="0"/>
                    </a:p>
                    <a:p>
                      <a:r>
                        <a:rPr lang="th-TH" dirty="0"/>
                        <a:t>723,691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68,590.8(</a:t>
                      </a:r>
                      <a:r>
                        <a:rPr lang="th-TH" baseline="0" dirty="0"/>
                        <a:t> 10.30</a:t>
                      </a:r>
                      <a:r>
                        <a:rPr lang="en-US" baseline="0" dirty="0"/>
                        <a:t>%</a:t>
                      </a:r>
                      <a:r>
                        <a:rPr lang="th-TH" baseline="0" dirty="0"/>
                        <a:t>)</a:t>
                      </a:r>
                    </a:p>
                    <a:p>
                      <a:endParaRPr lang="th-TH" baseline="0" dirty="0"/>
                    </a:p>
                    <a:p>
                      <a:r>
                        <a:rPr lang="th-TH" baseline="0" dirty="0"/>
                        <a:t>204,893.24</a:t>
                      </a:r>
                    </a:p>
                    <a:p>
                      <a:r>
                        <a:rPr lang="th-TH" baseline="0" dirty="0"/>
                        <a:t>(30.78</a:t>
                      </a:r>
                      <a:r>
                        <a:rPr lang="en-US" baseline="0" dirty="0"/>
                        <a:t>%</a:t>
                      </a:r>
                      <a:r>
                        <a:rPr lang="th-TH" baseline="0" dirty="0"/>
                        <a:t>)</a:t>
                      </a:r>
                    </a:p>
                    <a:p>
                      <a:endParaRPr lang="th-TH" baseline="0" dirty="0"/>
                    </a:p>
                    <a:p>
                      <a:r>
                        <a:rPr lang="th-TH" baseline="0" dirty="0"/>
                        <a:t>360,371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221,280.25 (31.39</a:t>
                      </a:r>
                      <a:r>
                        <a:rPr lang="en-US" dirty="0"/>
                        <a:t>%</a:t>
                      </a:r>
                      <a:r>
                        <a:rPr lang="th-TH" dirty="0"/>
                        <a:t>)</a:t>
                      </a:r>
                    </a:p>
                    <a:p>
                      <a:endParaRPr lang="th-TH" dirty="0"/>
                    </a:p>
                    <a:p>
                      <a:r>
                        <a:rPr lang="th-TH" dirty="0"/>
                        <a:t>362,830.46</a:t>
                      </a:r>
                    </a:p>
                    <a:p>
                      <a:r>
                        <a:rPr lang="th-TH" dirty="0"/>
                        <a:t>(51.08</a:t>
                      </a:r>
                      <a:r>
                        <a:rPr lang="en-US" dirty="0"/>
                        <a:t>%</a:t>
                      </a:r>
                      <a:r>
                        <a:rPr lang="th-TH" dirty="0"/>
                        <a:t>)</a:t>
                      </a:r>
                    </a:p>
                    <a:p>
                      <a:endParaRPr lang="th-TH" dirty="0"/>
                    </a:p>
                    <a:p>
                      <a:r>
                        <a:rPr lang="th-TH" dirty="0"/>
                        <a:t>  175,363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88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75"/>
          </a:xfrm>
        </p:spPr>
        <p:txBody>
          <a:bodyPr>
            <a:normAutofit fontScale="90000"/>
          </a:bodyPr>
          <a:lstStyle/>
          <a:p>
            <a:r>
              <a:rPr lang="th-TH" dirty="0"/>
              <a:t>ขยะเทศบาลเมืองขอนแก่น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135563"/>
          </a:xfrm>
        </p:spPr>
        <p:txBody>
          <a:bodyPr/>
          <a:lstStyle/>
          <a:p>
            <a:r>
              <a:rPr lang="th-TH" dirty="0"/>
              <a:t>ขยะเมืองขอนแก่นมีปริมาณวันละ270 ตัน แต่ด้วยนโยบายและการทำงานของเทศบาลที่ส่งเสริมให้มีการจัดการขยะแบบ 3 </a:t>
            </a:r>
            <a:r>
              <a:rPr lang="en-US" dirty="0"/>
              <a:t>R </a:t>
            </a:r>
            <a:r>
              <a:rPr lang="th-TH" dirty="0"/>
              <a:t>คือ</a:t>
            </a:r>
            <a:r>
              <a:rPr lang="en-US" dirty="0"/>
              <a:t> reduce reuse recycle</a:t>
            </a:r>
            <a:r>
              <a:rPr lang="th-TH" dirty="0"/>
              <a:t>ที่ต้นทางและนำกลับมาใช้ใหม่ทำให้สามารถลดปริมาณขยะเหลือวันละ 200 ตัน ซึ่งนำไปเผาโดยโรงไฟฟ้าที่ใช้ขยะเป็นเชื้อเพลิงผลิตกระแสไฟฟ้าได้ 4-4.5เมกกะวัตต์ จากการเผาขยะใหม่ 200 ตัน/วันและเผาขยะเก่า 200 ตัน/วัน รวมเป็น 400 ตันถ้าดำเนินการแบบนี้ไปจะใช้เวลา  7 ปีขยะเก่าก็จะหมดไป</a:t>
            </a:r>
          </a:p>
          <a:p>
            <a:r>
              <a:rPr lang="th-TH" dirty="0"/>
              <a:t>แต่จังหวัดขอนแก่นมีนโยบายให้เทศบาลเมืองขอนแก่นช่วยนำขยะองค์กรปกครองท้องถิ่นรอบๆใกล้เคียงมาเผาวันละ 150 ตันรวมกับขยะขอนแก่นวันละ 200 ตันเป็น 350 ตันดังนั้นจะเผาขยะเก่าได้วันละ 50 ตันจะใช้เวลา 21 ปีจะเผาขยะเก่าหมด ดังนั้นจังหวัดขอนแก่นขอให้รัฐบาลรับซื้อไฟฟ้าจากโรงไฟฟ้าขยะเพิ่มเป็น 6 เมกกะวัตต์ โรงไฟฟ้าจะเพิ่มประสิทธิภาพขีดความสามารถในการเผาขยะผลิตไฟฟ้ามากขึ้นจะขยายการเผาเป็น 600 ตันต่อวัน</a:t>
            </a:r>
          </a:p>
        </p:txBody>
      </p:sp>
    </p:spTree>
    <p:extLst>
      <p:ext uri="{BB962C8B-B14F-4D97-AF65-F5344CB8AC3E}">
        <p14:creationId xmlns:p14="http://schemas.microsoft.com/office/powerpoint/2010/main" val="176794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กองขยะสะสมกับโรงไฟฟ้าใช้ขยะเป็นเชื้อเพลิง 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473700" cy="4351338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690688"/>
            <a:ext cx="57740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ผู้ถูกกันออกจากผลประโยชน์จากการเผาขยะเพื่อผลิตไฟฟ้า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841"/>
            <a:ext cx="5384180" cy="4865416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39" y="1701840"/>
            <a:ext cx="5053361" cy="48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th-TH" dirty="0"/>
              <a:t>ปัญหาที่เกิดจากการจัดการขยะขอนแก่น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059366"/>
            <a:ext cx="10515600" cy="5117597"/>
          </a:xfrm>
        </p:spPr>
        <p:txBody>
          <a:bodyPr/>
          <a:lstStyle/>
          <a:p>
            <a:r>
              <a:rPr lang="th-TH" dirty="0"/>
              <a:t>กลิ่นและน้ำเสียที่เกิดจากการทิ้งขยะไหลลงไร่นาชาวบ้านทำให้ผลผลิตเสียหาย</a:t>
            </a:r>
          </a:p>
          <a:p>
            <a:r>
              <a:rPr lang="th-TH" dirty="0"/>
              <a:t>เถ้าลอยและก๊าซที่เกิดจากโรงไฟฟ้าขยะเทศบาลหาดใหญ่ที่ปนไปด้วยสารเคมี ที่มีสารประกอบที่เกินค่า</a:t>
            </a:r>
            <a:r>
              <a:rPr lang="th-TH" dirty="0" err="1"/>
              <a:t>มาตราฐาน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        -ไดอ๊อกซินเป็นสารก่อมะเร็ง</a:t>
            </a:r>
          </a:p>
          <a:p>
            <a:pPr marL="0" indent="0">
              <a:buNone/>
            </a:pPr>
            <a:r>
              <a:rPr lang="th-TH" dirty="0"/>
              <a:t>        -แค</a:t>
            </a:r>
            <a:r>
              <a:rPr lang="th-TH" dirty="0" err="1"/>
              <a:t>ดเมี่ยม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        -ก๊าซไฮโดรเจนคลอ</a:t>
            </a:r>
            <a:r>
              <a:rPr lang="th-TH" dirty="0" err="1"/>
              <a:t>ไรด์</a:t>
            </a:r>
            <a:endParaRPr lang="th-TH" dirty="0"/>
          </a:p>
          <a:p>
            <a:r>
              <a:rPr lang="th-TH" dirty="0"/>
              <a:t>ปริมาณสุนัขจรจัดที่กองขยะบ้านโนนท่อนขยายปริมาณหลายร้อยตัว</a:t>
            </a:r>
          </a:p>
          <a:p>
            <a:r>
              <a:rPr lang="th-TH" dirty="0"/>
              <a:t>ปริมาณแมลงวัน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266832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450</Words>
  <Application>Microsoft Office PowerPoint</Application>
  <PresentationFormat>แบบจอกว้าง</PresentationFormat>
  <Paragraphs>49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ธีมของ Office</vt:lpstr>
      <vt:lpstr>ขยะจังหวัดขอนแก่น</vt:lpstr>
      <vt:lpstr>ขยะมูลฝอยจากแหล่งกำเนิดที่เกิดขึ้นของจังหวัดขอนแก่นจากปี 2558-60</vt:lpstr>
      <vt:lpstr>ขยะเทศบาลเมืองขอนแก่น</vt:lpstr>
      <vt:lpstr>กองขยะสะสมกับโรงไฟฟ้าใช้ขยะเป็นเชื้อเพลิง </vt:lpstr>
      <vt:lpstr>ผู้ถูกกันออกจากผลประโยชน์จากการเผาขยะเพื่อผลิตไฟฟ้า</vt:lpstr>
      <vt:lpstr>ปัญหาที่เกิดจากการจัดการขยะขอนแก่น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ขยะขอนแก่น</dc:title>
  <dc:creator>Windows User</dc:creator>
  <cp:lastModifiedBy>Win10x64Bit</cp:lastModifiedBy>
  <cp:revision>28</cp:revision>
  <dcterms:created xsi:type="dcterms:W3CDTF">2019-05-23T12:38:42Z</dcterms:created>
  <dcterms:modified xsi:type="dcterms:W3CDTF">2019-05-24T05:41:43Z</dcterms:modified>
</cp:coreProperties>
</file>